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5" r:id="rId4"/>
  </p:sldMasterIdLst>
  <p:notesMasterIdLst>
    <p:notesMasterId r:id="rId21"/>
  </p:notesMasterIdLst>
  <p:handoutMasterIdLst>
    <p:handoutMasterId r:id="rId22"/>
  </p:handoutMasterIdLst>
  <p:sldIdLst>
    <p:sldId id="338" r:id="rId5"/>
    <p:sldId id="340" r:id="rId6"/>
    <p:sldId id="264" r:id="rId7"/>
    <p:sldId id="341" r:id="rId8"/>
    <p:sldId id="342" r:id="rId9"/>
    <p:sldId id="343" r:id="rId10"/>
    <p:sldId id="344" r:id="rId11"/>
    <p:sldId id="353" r:id="rId12"/>
    <p:sldId id="347" r:id="rId13"/>
    <p:sldId id="352" r:id="rId14"/>
    <p:sldId id="348" r:id="rId15"/>
    <p:sldId id="349" r:id="rId16"/>
    <p:sldId id="350" r:id="rId17"/>
    <p:sldId id="351" r:id="rId18"/>
    <p:sldId id="345" r:id="rId19"/>
    <p:sldId id="34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2" autoAdjust="0"/>
    <p:restoredTop sz="93507"/>
  </p:normalViewPr>
  <p:slideViewPr>
    <p:cSldViewPr snapToGrid="0">
      <p:cViewPr varScale="1">
        <p:scale>
          <a:sx n="85" d="100"/>
          <a:sy n="85" d="100"/>
        </p:scale>
        <p:origin x="590" y="67"/>
      </p:cViewPr>
      <p:guideLst/>
    </p:cSldViewPr>
  </p:slideViewPr>
  <p:notesTextViewPr>
    <p:cViewPr>
      <p:scale>
        <a:sx n="1" d="1"/>
        <a:sy n="1" d="1"/>
      </p:scale>
      <p:origin x="0" y="0"/>
    </p:cViewPr>
  </p:notesTextViewPr>
  <p:notesViewPr>
    <p:cSldViewPr snapToGrid="0" showGuides="1">
      <p:cViewPr varScale="1">
        <p:scale>
          <a:sx n="60" d="100"/>
          <a:sy n="60" d="100"/>
        </p:scale>
        <p:origin x="2438"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B08916B-8145-4DD4-A4F0-4944307B25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E8868C6-14E0-456B-8627-6ED3D5EA25F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37BDEB-D08A-4BCC-82C3-65677B6346BB}" type="datetimeFigureOut">
              <a:rPr lang="en-US" smtClean="0"/>
              <a:t>8/5/2024</a:t>
            </a:fld>
            <a:endParaRPr lang="en-US"/>
          </a:p>
        </p:txBody>
      </p:sp>
      <p:sp>
        <p:nvSpPr>
          <p:cNvPr id="4" name="Footer Placeholder 3">
            <a:extLst>
              <a:ext uri="{FF2B5EF4-FFF2-40B4-BE49-F238E27FC236}">
                <a16:creationId xmlns:a16="http://schemas.microsoft.com/office/drawing/2014/main" id="{420B6480-DE26-42CA-B861-D6EFA45FC7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1DDB9B3-0030-40C0-AFA9-FACA7EA5136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5F12C2-4DB0-4437-81E7-A0C89F24ADC0}" type="slidenum">
              <a:rPr lang="en-US" smtClean="0"/>
              <a:t>‹#›</a:t>
            </a:fld>
            <a:endParaRPr lang="en-US"/>
          </a:p>
        </p:txBody>
      </p:sp>
    </p:spTree>
    <p:extLst>
      <p:ext uri="{BB962C8B-B14F-4D97-AF65-F5344CB8AC3E}">
        <p14:creationId xmlns:p14="http://schemas.microsoft.com/office/powerpoint/2010/main" val="35152927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182BB-4E27-4552-8EE4-33C8EF731305}" type="datetimeFigureOut">
              <a:rPr lang="en-US" smtClean="0"/>
              <a:t>8/5/2024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8442E7-1E35-4707-8504-AE37222ED57D}" type="slidenum">
              <a:rPr lang="en-US" smtClean="0"/>
              <a:t>‹#›</a:t>
            </a:fld>
            <a:endParaRPr lang="en-US"/>
          </a:p>
        </p:txBody>
      </p:sp>
    </p:spTree>
    <p:extLst>
      <p:ext uri="{BB962C8B-B14F-4D97-AF65-F5344CB8AC3E}">
        <p14:creationId xmlns:p14="http://schemas.microsoft.com/office/powerpoint/2010/main" val="2471682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581190" y="3085764"/>
            <a:ext cx="10993550" cy="33381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8/5/2024</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Rectangle 1">
            <a:extLst>
              <a:ext uri="{FF2B5EF4-FFF2-40B4-BE49-F238E27FC236}">
                <a16:creationId xmlns:a16="http://schemas.microsoft.com/office/drawing/2014/main" id="{5688E5B1-4139-AD48-BA45-9CE6A55A1ED0}"/>
              </a:ext>
            </a:extLst>
          </p:cNvPr>
          <p:cNvSpPr/>
          <p:nvPr userDrawn="1"/>
        </p:nvSpPr>
        <p:spPr>
          <a:xfrm>
            <a:off x="109259" y="4564339"/>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4208041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act Us">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1">
            <a:extLst>
              <a:ext uri="{FF2B5EF4-FFF2-40B4-BE49-F238E27FC236}">
                <a16:creationId xmlns:a16="http://schemas.microsoft.com/office/drawing/2014/main" id="{360596E6-4DE9-A746-9D39-94401D2B4645}"/>
              </a:ext>
            </a:extLst>
          </p:cNvPr>
          <p:cNvSpPr/>
          <p:nvPr userDrawn="1"/>
        </p:nvSpPr>
        <p:spPr>
          <a:xfrm rot="16200000">
            <a:off x="3619401" y="2402840"/>
            <a:ext cx="1270001" cy="12701"/>
          </a:xfrm>
          <a:prstGeom prst="rect">
            <a:avLst/>
          </a:prstGeom>
          <a:solidFill>
            <a:srgbClr val="111111"/>
          </a:solidFill>
          <a:ln w="12700">
            <a:miter lim="400000"/>
          </a:ln>
        </p:spPr>
        <p:txBody>
          <a:bodyPr lIns="25400" tIns="25400" rIns="25400" bIns="25400" anchor="ctr"/>
          <a:lstStyle/>
          <a:p>
            <a:pPr algn="ctr">
              <a:defRPr sz="3200" spc="0">
                <a:solidFill>
                  <a:srgbClr val="000000"/>
                </a:solidFill>
                <a:latin typeface="Helvetica Light"/>
                <a:ea typeface="Helvetica Light"/>
                <a:cs typeface="Helvetica Light"/>
                <a:sym typeface="Helvetica Light"/>
              </a:defRPr>
            </a:pPr>
            <a:endParaRPr lang="en-US" sz="1600" noProof="0" dirty="0"/>
          </a:p>
        </p:txBody>
      </p:sp>
      <p:sp>
        <p:nvSpPr>
          <p:cNvPr id="14" name="Picture Placeholder 13">
            <a:extLst>
              <a:ext uri="{FF2B5EF4-FFF2-40B4-BE49-F238E27FC236}">
                <a16:creationId xmlns:a16="http://schemas.microsoft.com/office/drawing/2014/main" id="{14FCD294-AF1C-5E4C-A4DA-80CFCFA430D2}"/>
              </a:ext>
            </a:extLst>
          </p:cNvPr>
          <p:cNvSpPr>
            <a:spLocks noGrp="1"/>
          </p:cNvSpPr>
          <p:nvPr>
            <p:ph type="pic" sz="quarter" idx="13"/>
          </p:nvPr>
        </p:nvSpPr>
        <p:spPr>
          <a:xfrm>
            <a:off x="973138" y="917461"/>
            <a:ext cx="2205037" cy="4989627"/>
          </a:xfrm>
          <a:custGeom>
            <a:avLst/>
            <a:gdLst>
              <a:gd name="connsiteX0" fmla="*/ 0 w 2205037"/>
              <a:gd name="connsiteY0" fmla="*/ 0 h 4989627"/>
              <a:gd name="connsiteX1" fmla="*/ 2205037 w 2205037"/>
              <a:gd name="connsiteY1" fmla="*/ 0 h 4989627"/>
              <a:gd name="connsiteX2" fmla="*/ 2205037 w 2205037"/>
              <a:gd name="connsiteY2" fmla="*/ 4989627 h 4989627"/>
              <a:gd name="connsiteX3" fmla="*/ 0 w 2205037"/>
              <a:gd name="connsiteY3" fmla="*/ 4989627 h 4989627"/>
              <a:gd name="connsiteX4" fmla="*/ 0 w 2205037"/>
              <a:gd name="connsiteY4" fmla="*/ 4286290 h 4989627"/>
              <a:gd name="connsiteX5" fmla="*/ 809319 w 2205037"/>
              <a:gd name="connsiteY5" fmla="*/ 4286290 h 4989627"/>
              <a:gd name="connsiteX6" fmla="*/ 809319 w 2205037"/>
              <a:gd name="connsiteY6" fmla="*/ 3905289 h 4989627"/>
              <a:gd name="connsiteX7" fmla="*/ 0 w 2205037"/>
              <a:gd name="connsiteY7" fmla="*/ 3905289 h 498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05037" h="4989627">
                <a:moveTo>
                  <a:pt x="0" y="0"/>
                </a:moveTo>
                <a:lnTo>
                  <a:pt x="2205037" y="0"/>
                </a:lnTo>
                <a:lnTo>
                  <a:pt x="2205037" y="4989627"/>
                </a:lnTo>
                <a:lnTo>
                  <a:pt x="0" y="4989627"/>
                </a:lnTo>
                <a:lnTo>
                  <a:pt x="0" y="4286290"/>
                </a:lnTo>
                <a:lnTo>
                  <a:pt x="809319" y="4286290"/>
                </a:lnTo>
                <a:lnTo>
                  <a:pt x="809319" y="3905289"/>
                </a:lnTo>
                <a:lnTo>
                  <a:pt x="0" y="3905289"/>
                </a:lnTo>
                <a:close/>
              </a:path>
            </a:pathLst>
          </a:custGeom>
          <a:solidFill>
            <a:schemeClr val="tx2"/>
          </a:solidFill>
        </p:spPr>
        <p:txBody>
          <a:bodyPr wrap="square">
            <a:noAutofit/>
          </a:bodyPr>
          <a:lstStyle/>
          <a:p>
            <a:r>
              <a:rPr lang="en-US"/>
              <a:t>Click icon to add picture</a:t>
            </a:r>
            <a:endParaRPr lang="en-US" dirty="0"/>
          </a:p>
        </p:txBody>
      </p:sp>
      <p:sp>
        <p:nvSpPr>
          <p:cNvPr id="15" name="Rectangle 1">
            <a:extLst>
              <a:ext uri="{FF2B5EF4-FFF2-40B4-BE49-F238E27FC236}">
                <a16:creationId xmlns:a16="http://schemas.microsoft.com/office/drawing/2014/main" id="{8EDF2123-85B2-F547-8D7A-F0273E1E9E85}"/>
              </a:ext>
            </a:extLst>
          </p:cNvPr>
          <p:cNvSpPr/>
          <p:nvPr userDrawn="1"/>
        </p:nvSpPr>
        <p:spPr>
          <a:xfrm>
            <a:off x="764089" y="4824593"/>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
        <p:nvSpPr>
          <p:cNvPr id="18" name="Title 1">
            <a:extLst>
              <a:ext uri="{FF2B5EF4-FFF2-40B4-BE49-F238E27FC236}">
                <a16:creationId xmlns:a16="http://schemas.microsoft.com/office/drawing/2014/main" id="{51DA15C9-6722-0B47-897A-7DC9AED35B7C}"/>
              </a:ext>
            </a:extLst>
          </p:cNvPr>
          <p:cNvSpPr>
            <a:spLocks noGrp="1"/>
          </p:cNvSpPr>
          <p:nvPr>
            <p:ph type="title" hasCustomPrompt="1"/>
          </p:nvPr>
        </p:nvSpPr>
        <p:spPr>
          <a:xfrm>
            <a:off x="4248051" y="2945525"/>
            <a:ext cx="2945494" cy="1613201"/>
          </a:xfrm>
        </p:spPr>
        <p:txBody>
          <a:bodyPr lIns="0" tIns="0" rIns="0" bIns="0" anchor="b">
            <a:normAutofit/>
          </a:bodyPr>
          <a:lstStyle>
            <a:lvl1pPr>
              <a:defRPr sz="3400"/>
            </a:lvl1pPr>
          </a:lstStyle>
          <a:p>
            <a:r>
              <a:rPr lang="en-US" dirty="0"/>
              <a:t>TITLE GOES HERE</a:t>
            </a:r>
          </a:p>
        </p:txBody>
      </p:sp>
      <p:sp>
        <p:nvSpPr>
          <p:cNvPr id="22" name="Content Placeholder 20">
            <a:extLst>
              <a:ext uri="{FF2B5EF4-FFF2-40B4-BE49-F238E27FC236}">
                <a16:creationId xmlns:a16="http://schemas.microsoft.com/office/drawing/2014/main" id="{5FFB748F-E999-9A4B-B9D8-B6E1C2AE0134}"/>
              </a:ext>
            </a:extLst>
          </p:cNvPr>
          <p:cNvSpPr>
            <a:spLocks noGrp="1"/>
          </p:cNvSpPr>
          <p:nvPr>
            <p:ph sz="quarter" idx="14"/>
          </p:nvPr>
        </p:nvSpPr>
        <p:spPr>
          <a:xfrm>
            <a:off x="7405688" y="2005013"/>
            <a:ext cx="4510087" cy="40274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58219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5" name="placeholder.jpg">
            <a:extLst>
              <a:ext uri="{FF2B5EF4-FFF2-40B4-BE49-F238E27FC236}">
                <a16:creationId xmlns:a16="http://schemas.microsoft.com/office/drawing/2014/main" id="{D447DA2F-5DA0-834C-9AFA-DC4F7B4ECCDC}"/>
              </a:ext>
            </a:extLst>
          </p:cNvPr>
          <p:cNvSpPr>
            <a:spLocks noGrp="1"/>
          </p:cNvSpPr>
          <p:nvPr>
            <p:ph type="pic" sz="quarter" idx="13"/>
          </p:nvPr>
        </p:nvSpPr>
        <p:spPr>
          <a:xfrm>
            <a:off x="10128308" y="717550"/>
            <a:ext cx="2063601" cy="4953001"/>
          </a:xfrm>
          <a:prstGeom prst="rect">
            <a:avLst/>
          </a:prstGeom>
          <a:solidFill>
            <a:schemeClr val="tx2"/>
          </a:solidFill>
        </p:spPr>
        <p:txBody>
          <a:bodyPr lIns="91439" tIns="45719" rIns="91439" bIns="45719">
            <a:noAutofit/>
          </a:bodyPr>
          <a:lstStyle/>
          <a:p>
            <a:r>
              <a:rPr lang="en-US" noProof="0"/>
              <a:t>Click icon to add picture</a:t>
            </a:r>
          </a:p>
        </p:txBody>
      </p:sp>
      <p:sp>
        <p:nvSpPr>
          <p:cNvPr id="10" name="Picture Placeholder 9">
            <a:extLst>
              <a:ext uri="{FF2B5EF4-FFF2-40B4-BE49-F238E27FC236}">
                <a16:creationId xmlns:a16="http://schemas.microsoft.com/office/drawing/2014/main" id="{0292654E-1088-3C42-A573-2CBF48FA3324}"/>
              </a:ext>
            </a:extLst>
          </p:cNvPr>
          <p:cNvSpPr>
            <a:spLocks noGrp="1"/>
          </p:cNvSpPr>
          <p:nvPr>
            <p:ph type="pic" sz="quarter" idx="14"/>
          </p:nvPr>
        </p:nvSpPr>
        <p:spPr>
          <a:xfrm>
            <a:off x="1274457" y="3168650"/>
            <a:ext cx="3367194" cy="3689350"/>
          </a:xfrm>
          <a:custGeom>
            <a:avLst/>
            <a:gdLst>
              <a:gd name="connsiteX0" fmla="*/ 0 w 3367194"/>
              <a:gd name="connsiteY0" fmla="*/ 0 h 3689350"/>
              <a:gd name="connsiteX1" fmla="*/ 3367194 w 3367194"/>
              <a:gd name="connsiteY1" fmla="*/ 0 h 3689350"/>
              <a:gd name="connsiteX2" fmla="*/ 3367194 w 3367194"/>
              <a:gd name="connsiteY2" fmla="*/ 3689350 h 3689350"/>
              <a:gd name="connsiteX3" fmla="*/ 0 w 3367194"/>
              <a:gd name="connsiteY3" fmla="*/ 3689350 h 3689350"/>
              <a:gd name="connsiteX4" fmla="*/ 0 w 3367194"/>
              <a:gd name="connsiteY4" fmla="*/ 2035101 h 3689350"/>
              <a:gd name="connsiteX5" fmla="*/ 508000 w 3367194"/>
              <a:gd name="connsiteY5" fmla="*/ 2035101 h 3689350"/>
              <a:gd name="connsiteX6" fmla="*/ 508000 w 3367194"/>
              <a:gd name="connsiteY6" fmla="*/ 1654100 h 3689350"/>
              <a:gd name="connsiteX7" fmla="*/ 0 w 3367194"/>
              <a:gd name="connsiteY7" fmla="*/ 1654100 h 368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67194" h="3689350">
                <a:moveTo>
                  <a:pt x="0" y="0"/>
                </a:moveTo>
                <a:lnTo>
                  <a:pt x="3367194" y="0"/>
                </a:lnTo>
                <a:lnTo>
                  <a:pt x="3367194" y="3689350"/>
                </a:lnTo>
                <a:lnTo>
                  <a:pt x="0" y="3689350"/>
                </a:lnTo>
                <a:lnTo>
                  <a:pt x="0" y="2035101"/>
                </a:lnTo>
                <a:lnTo>
                  <a:pt x="508000" y="2035101"/>
                </a:lnTo>
                <a:lnTo>
                  <a:pt x="508000" y="1654100"/>
                </a:lnTo>
                <a:lnTo>
                  <a:pt x="0" y="1654100"/>
                </a:lnTo>
                <a:close/>
              </a:path>
            </a:pathLst>
          </a:custGeom>
          <a:solidFill>
            <a:schemeClr val="tx2"/>
          </a:solidFill>
        </p:spPr>
        <p:txBody>
          <a:bodyPr wrap="square" lIns="91439" tIns="45719" rIns="91439" bIns="45719">
            <a:noAutofit/>
          </a:bodyPr>
          <a:lstStyle/>
          <a:p>
            <a:r>
              <a:rPr lang="en-US" noProof="0"/>
              <a:t>Click icon to add picture</a:t>
            </a:r>
          </a:p>
        </p:txBody>
      </p:sp>
      <p:sp>
        <p:nvSpPr>
          <p:cNvPr id="7" name="placeholder.jpg">
            <a:extLst>
              <a:ext uri="{FF2B5EF4-FFF2-40B4-BE49-F238E27FC236}">
                <a16:creationId xmlns:a16="http://schemas.microsoft.com/office/drawing/2014/main" id="{098C8554-580A-2442-9906-28A71B624A68}"/>
              </a:ext>
            </a:extLst>
          </p:cNvPr>
          <p:cNvSpPr>
            <a:spLocks noGrp="1"/>
          </p:cNvSpPr>
          <p:nvPr>
            <p:ph type="pic" sz="quarter" idx="15"/>
          </p:nvPr>
        </p:nvSpPr>
        <p:spPr>
          <a:xfrm>
            <a:off x="1274457" y="0"/>
            <a:ext cx="3367194" cy="2667000"/>
          </a:xfrm>
          <a:prstGeom prst="rect">
            <a:avLst/>
          </a:prstGeom>
          <a:solidFill>
            <a:schemeClr val="tx2"/>
          </a:solidFill>
        </p:spPr>
        <p:txBody>
          <a:bodyPr lIns="91439" tIns="45719" rIns="91439" bIns="45719">
            <a:noAutofit/>
          </a:bodyPr>
          <a:lstStyle/>
          <a:p>
            <a:r>
              <a:rPr lang="en-US" noProof="0"/>
              <a:t>Click icon to add picture</a:t>
            </a:r>
          </a:p>
        </p:txBody>
      </p:sp>
      <p:sp>
        <p:nvSpPr>
          <p:cNvPr id="11" name="Rectangle 1">
            <a:extLst>
              <a:ext uri="{FF2B5EF4-FFF2-40B4-BE49-F238E27FC236}">
                <a16:creationId xmlns:a16="http://schemas.microsoft.com/office/drawing/2014/main" id="{4DD41584-4B5C-2B41-B712-6810C565BC56}"/>
              </a:ext>
            </a:extLst>
          </p:cNvPr>
          <p:cNvSpPr/>
          <p:nvPr userDrawn="1"/>
        </p:nvSpPr>
        <p:spPr>
          <a:xfrm>
            <a:off x="766456" y="4822750"/>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
        <p:nvSpPr>
          <p:cNvPr id="12" name="Rectangle 1">
            <a:extLst>
              <a:ext uri="{FF2B5EF4-FFF2-40B4-BE49-F238E27FC236}">
                <a16:creationId xmlns:a16="http://schemas.microsoft.com/office/drawing/2014/main" id="{BCFE255A-D792-824C-B7BD-0F53CCBE9393}"/>
              </a:ext>
            </a:extLst>
          </p:cNvPr>
          <p:cNvSpPr/>
          <p:nvPr userDrawn="1"/>
        </p:nvSpPr>
        <p:spPr>
          <a:xfrm>
            <a:off x="9493307" y="2901950"/>
            <a:ext cx="1270001" cy="12700"/>
          </a:xfrm>
          <a:prstGeom prst="rect">
            <a:avLst/>
          </a:prstGeom>
          <a:solidFill>
            <a:srgbClr val="24282B"/>
          </a:solidFill>
          <a:ln w="12700">
            <a:miter lim="400000"/>
          </a:ln>
        </p:spPr>
        <p:txBody>
          <a:bodyPr lIns="25400" tIns="25400" rIns="25400" bIns="25400" anchor="ctr"/>
          <a:lstStyle/>
          <a:p>
            <a:pPr algn="ctr">
              <a:defRPr sz="3200" spc="0">
                <a:solidFill>
                  <a:srgbClr val="0433FF"/>
                </a:solidFill>
                <a:latin typeface="Helvetica Light"/>
                <a:ea typeface="Helvetica Light"/>
                <a:cs typeface="Helvetica Light"/>
                <a:sym typeface="Helvetica Light"/>
              </a:defRPr>
            </a:pPr>
            <a:endParaRPr lang="en-US" sz="1600" noProof="0" dirty="0"/>
          </a:p>
        </p:txBody>
      </p:sp>
      <p:sp>
        <p:nvSpPr>
          <p:cNvPr id="13" name="Rectangle 1">
            <a:extLst>
              <a:ext uri="{FF2B5EF4-FFF2-40B4-BE49-F238E27FC236}">
                <a16:creationId xmlns:a16="http://schemas.microsoft.com/office/drawing/2014/main" id="{C5F7BCC5-255A-E040-9CB6-55FC42CEBF16}"/>
              </a:ext>
            </a:extLst>
          </p:cNvPr>
          <p:cNvSpPr/>
          <p:nvPr userDrawn="1"/>
        </p:nvSpPr>
        <p:spPr>
          <a:xfrm rot="16200000">
            <a:off x="3519629" y="2273300"/>
            <a:ext cx="1270001" cy="12700"/>
          </a:xfrm>
          <a:prstGeom prst="rect">
            <a:avLst/>
          </a:prstGeom>
          <a:solidFill>
            <a:srgbClr val="24282B"/>
          </a:solidFill>
          <a:ln w="12700">
            <a:miter lim="400000"/>
          </a:ln>
        </p:spPr>
        <p:txBody>
          <a:bodyPr lIns="25400" tIns="25400" rIns="25400" bIns="25400" anchor="ctr"/>
          <a:lstStyle/>
          <a:p>
            <a:pPr algn="ctr">
              <a:defRPr sz="3200" spc="0">
                <a:solidFill>
                  <a:srgbClr val="0433FF"/>
                </a:solidFill>
                <a:latin typeface="Helvetica Light"/>
                <a:ea typeface="Helvetica Light"/>
                <a:cs typeface="Helvetica Light"/>
                <a:sym typeface="Helvetica Light"/>
              </a:defRPr>
            </a:pPr>
            <a:endParaRPr lang="en-US" sz="1600" noProof="0" dirty="0"/>
          </a:p>
        </p:txBody>
      </p:sp>
      <p:sp>
        <p:nvSpPr>
          <p:cNvPr id="16" name="Title 1">
            <a:extLst>
              <a:ext uri="{FF2B5EF4-FFF2-40B4-BE49-F238E27FC236}">
                <a16:creationId xmlns:a16="http://schemas.microsoft.com/office/drawing/2014/main" id="{A015DDBE-BC7A-D046-BEA1-79A44722B1F7}"/>
              </a:ext>
            </a:extLst>
          </p:cNvPr>
          <p:cNvSpPr>
            <a:spLocks noGrp="1"/>
          </p:cNvSpPr>
          <p:nvPr>
            <p:ph type="title" hasCustomPrompt="1"/>
          </p:nvPr>
        </p:nvSpPr>
        <p:spPr>
          <a:xfrm>
            <a:off x="6152484" y="3486000"/>
            <a:ext cx="3658324" cy="1613201"/>
          </a:xfrm>
        </p:spPr>
        <p:txBody>
          <a:bodyPr lIns="0" tIns="0" rIns="0" bIns="0" anchor="ctr">
            <a:normAutofit/>
          </a:bodyPr>
          <a:lstStyle>
            <a:lvl1pPr>
              <a:defRPr sz="3400"/>
            </a:lvl1pPr>
          </a:lstStyle>
          <a:p>
            <a:r>
              <a:rPr lang="en-US" dirty="0"/>
              <a:t>TITLE GOES HERE</a:t>
            </a:r>
          </a:p>
        </p:txBody>
      </p:sp>
    </p:spTree>
    <p:extLst>
      <p:ext uri="{BB962C8B-B14F-4D97-AF65-F5344CB8AC3E}">
        <p14:creationId xmlns:p14="http://schemas.microsoft.com/office/powerpoint/2010/main" val="29267913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1">
            <a:extLst>
              <a:ext uri="{FF2B5EF4-FFF2-40B4-BE49-F238E27FC236}">
                <a16:creationId xmlns:a16="http://schemas.microsoft.com/office/drawing/2014/main" id="{D6BDBD8F-0811-E743-8D29-95FBA6111DCA}"/>
              </a:ext>
            </a:extLst>
          </p:cNvPr>
          <p:cNvSpPr/>
          <p:nvPr userDrawn="1"/>
        </p:nvSpPr>
        <p:spPr>
          <a:xfrm>
            <a:off x="5216208" y="-1"/>
            <a:ext cx="6975793" cy="6858001"/>
          </a:xfrm>
          <a:prstGeom prst="rect">
            <a:avLst/>
          </a:prstGeom>
          <a:solidFill>
            <a:schemeClr val="tx2"/>
          </a:solidFill>
          <a:ln w="12700">
            <a:miter lim="400000"/>
          </a:ln>
        </p:spPr>
        <p:txBody>
          <a:bodyPr lIns="25400" tIns="25400" rIns="25400" bIns="25400" anchor="ctr"/>
          <a:lstStyle/>
          <a:p>
            <a:pPr algn="ctr">
              <a:defRPr sz="3200" spc="0">
                <a:solidFill>
                  <a:srgbClr val="FFFFFF"/>
                </a:solidFill>
                <a:latin typeface="Helvetica Light"/>
                <a:ea typeface="Helvetica Light"/>
                <a:cs typeface="Helvetica Light"/>
                <a:sym typeface="Helvetica Light"/>
              </a:defRPr>
            </a:pPr>
            <a:endParaRPr lang="en-US" sz="1600" noProof="0"/>
          </a:p>
        </p:txBody>
      </p:sp>
      <p:sp>
        <p:nvSpPr>
          <p:cNvPr id="6" name="Rectangle 1">
            <a:extLst>
              <a:ext uri="{FF2B5EF4-FFF2-40B4-BE49-F238E27FC236}">
                <a16:creationId xmlns:a16="http://schemas.microsoft.com/office/drawing/2014/main" id="{5D8F780B-398B-314B-87F1-35307B42F72E}"/>
              </a:ext>
            </a:extLst>
          </p:cNvPr>
          <p:cNvSpPr/>
          <p:nvPr userDrawn="1"/>
        </p:nvSpPr>
        <p:spPr>
          <a:xfrm rot="16200000">
            <a:off x="797983" y="2940050"/>
            <a:ext cx="1270001" cy="12700"/>
          </a:xfrm>
          <a:prstGeom prst="rect">
            <a:avLst/>
          </a:prstGeom>
          <a:solidFill>
            <a:srgbClr val="24282B"/>
          </a:solidFill>
          <a:ln w="12700">
            <a:miter lim="400000"/>
          </a:ln>
        </p:spPr>
        <p:txBody>
          <a:bodyPr lIns="25400" tIns="25400" rIns="25400" bIns="25400" anchor="ctr"/>
          <a:lstStyle/>
          <a:p>
            <a:pPr algn="ctr">
              <a:defRPr sz="3200" spc="0">
                <a:solidFill>
                  <a:srgbClr val="0433FF"/>
                </a:solidFill>
                <a:latin typeface="Helvetica Light"/>
                <a:ea typeface="Helvetica Light"/>
                <a:cs typeface="Helvetica Light"/>
                <a:sym typeface="Helvetica Light"/>
              </a:defRPr>
            </a:pPr>
            <a:endParaRPr lang="en-US" sz="1600" noProof="0"/>
          </a:p>
        </p:txBody>
      </p:sp>
      <p:sp>
        <p:nvSpPr>
          <p:cNvPr id="8" name="Rectangle 1">
            <a:extLst>
              <a:ext uri="{FF2B5EF4-FFF2-40B4-BE49-F238E27FC236}">
                <a16:creationId xmlns:a16="http://schemas.microsoft.com/office/drawing/2014/main" id="{D1EE7A36-F988-7C4A-A854-1D7E6E70D021}"/>
              </a:ext>
            </a:extLst>
          </p:cNvPr>
          <p:cNvSpPr/>
          <p:nvPr userDrawn="1"/>
        </p:nvSpPr>
        <p:spPr>
          <a:xfrm>
            <a:off x="4673599" y="604043"/>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9" name="Title 1">
            <a:extLst>
              <a:ext uri="{FF2B5EF4-FFF2-40B4-BE49-F238E27FC236}">
                <a16:creationId xmlns:a16="http://schemas.microsoft.com/office/drawing/2014/main" id="{979BAFF7-5B8A-F446-87E9-6B4851CCF1C0}"/>
              </a:ext>
            </a:extLst>
          </p:cNvPr>
          <p:cNvSpPr>
            <a:spLocks noGrp="1"/>
          </p:cNvSpPr>
          <p:nvPr>
            <p:ph type="title" hasCustomPrompt="1"/>
          </p:nvPr>
        </p:nvSpPr>
        <p:spPr>
          <a:xfrm>
            <a:off x="1426632" y="4035869"/>
            <a:ext cx="3658324" cy="1613201"/>
          </a:xfrm>
        </p:spPr>
        <p:txBody>
          <a:bodyPr lIns="0" tIns="0" rIns="0" bIns="0" anchor="b">
            <a:normAutofit/>
          </a:bodyPr>
          <a:lstStyle>
            <a:lvl1pPr>
              <a:defRPr sz="3400"/>
            </a:lvl1pPr>
          </a:lstStyle>
          <a:p>
            <a:r>
              <a:rPr lang="en-US" dirty="0"/>
              <a:t>TITLE GOES HERE</a:t>
            </a:r>
          </a:p>
        </p:txBody>
      </p:sp>
      <p:sp>
        <p:nvSpPr>
          <p:cNvPr id="11" name="Content Placeholder 10">
            <a:extLst>
              <a:ext uri="{FF2B5EF4-FFF2-40B4-BE49-F238E27FC236}">
                <a16:creationId xmlns:a16="http://schemas.microsoft.com/office/drawing/2014/main" id="{95663095-8E7E-6049-8528-84CCDFA93AF6}"/>
              </a:ext>
            </a:extLst>
          </p:cNvPr>
          <p:cNvSpPr>
            <a:spLocks noGrp="1"/>
          </p:cNvSpPr>
          <p:nvPr>
            <p:ph sz="quarter" idx="13"/>
          </p:nvPr>
        </p:nvSpPr>
        <p:spPr>
          <a:xfrm>
            <a:off x="6016689" y="878177"/>
            <a:ext cx="5341775" cy="5251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04942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10" name="Rectangle 1">
            <a:extLst>
              <a:ext uri="{FF2B5EF4-FFF2-40B4-BE49-F238E27FC236}">
                <a16:creationId xmlns:a16="http://schemas.microsoft.com/office/drawing/2014/main" id="{9E887ACE-210F-4A8A-A033-E24FD239D1BB}"/>
              </a:ext>
            </a:extLst>
          </p:cNvPr>
          <p:cNvSpPr/>
          <p:nvPr userDrawn="1"/>
        </p:nvSpPr>
        <p:spPr>
          <a:xfrm>
            <a:off x="0" y="-1"/>
            <a:ext cx="6975793" cy="6858001"/>
          </a:xfrm>
          <a:prstGeom prst="rect">
            <a:avLst/>
          </a:prstGeom>
          <a:solidFill>
            <a:schemeClr val="tx2"/>
          </a:solidFill>
          <a:ln w="12700">
            <a:miter lim="400000"/>
          </a:ln>
        </p:spPr>
        <p:txBody>
          <a:bodyPr lIns="25400" tIns="25400" rIns="25400" bIns="25400" anchor="ctr"/>
          <a:lstStyle/>
          <a:p>
            <a:pPr algn="ctr">
              <a:defRPr sz="3200" spc="0">
                <a:solidFill>
                  <a:srgbClr val="FFFFFF"/>
                </a:solidFill>
                <a:latin typeface="Helvetica Light"/>
                <a:ea typeface="Helvetica Light"/>
                <a:cs typeface="Helvetica Light"/>
                <a:sym typeface="Helvetica Light"/>
              </a:defRPr>
            </a:pPr>
            <a:endParaRPr lang="en-US" sz="1600" noProof="0"/>
          </a:p>
        </p:txBody>
      </p:sp>
      <p:sp>
        <p:nvSpPr>
          <p:cNvPr id="11" name="Content Placeholder 10">
            <a:extLst>
              <a:ext uri="{FF2B5EF4-FFF2-40B4-BE49-F238E27FC236}">
                <a16:creationId xmlns:a16="http://schemas.microsoft.com/office/drawing/2014/main" id="{95663095-8E7E-6049-8528-84CCDFA93AF6}"/>
              </a:ext>
            </a:extLst>
          </p:cNvPr>
          <p:cNvSpPr>
            <a:spLocks noGrp="1"/>
          </p:cNvSpPr>
          <p:nvPr>
            <p:ph sz="quarter" idx="13"/>
          </p:nvPr>
        </p:nvSpPr>
        <p:spPr>
          <a:xfrm>
            <a:off x="754225" y="878177"/>
            <a:ext cx="5341775" cy="5251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4EDE50D6-574B-40AF-946F-D52A04ADE379}" type="datetime1">
              <a:rPr lang="en-US" smtClean="0"/>
              <a:t>8/5/2024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6" name="Rectangle 1">
            <a:extLst>
              <a:ext uri="{FF2B5EF4-FFF2-40B4-BE49-F238E27FC236}">
                <a16:creationId xmlns:a16="http://schemas.microsoft.com/office/drawing/2014/main" id="{5D8F780B-398B-314B-87F1-35307B42F72E}"/>
              </a:ext>
            </a:extLst>
          </p:cNvPr>
          <p:cNvSpPr/>
          <p:nvPr userDrawn="1"/>
        </p:nvSpPr>
        <p:spPr>
          <a:xfrm rot="16200000">
            <a:off x="7326450" y="2940050"/>
            <a:ext cx="1270001" cy="12700"/>
          </a:xfrm>
          <a:prstGeom prst="rect">
            <a:avLst/>
          </a:prstGeom>
          <a:solidFill>
            <a:srgbClr val="24282B"/>
          </a:solidFill>
          <a:ln w="12700">
            <a:miter lim="400000"/>
          </a:ln>
        </p:spPr>
        <p:txBody>
          <a:bodyPr lIns="25400" tIns="25400" rIns="25400" bIns="25400" anchor="ctr"/>
          <a:lstStyle/>
          <a:p>
            <a:pPr algn="ctr">
              <a:defRPr sz="3200" spc="0">
                <a:solidFill>
                  <a:srgbClr val="0433FF"/>
                </a:solidFill>
                <a:latin typeface="Helvetica Light"/>
                <a:ea typeface="Helvetica Light"/>
                <a:cs typeface="Helvetica Light"/>
                <a:sym typeface="Helvetica Light"/>
              </a:defRPr>
            </a:pPr>
            <a:endParaRPr lang="en-US" sz="1600" noProof="0"/>
          </a:p>
        </p:txBody>
      </p:sp>
      <p:sp>
        <p:nvSpPr>
          <p:cNvPr id="8" name="Rectangle 1">
            <a:extLst>
              <a:ext uri="{FF2B5EF4-FFF2-40B4-BE49-F238E27FC236}">
                <a16:creationId xmlns:a16="http://schemas.microsoft.com/office/drawing/2014/main" id="{D1EE7A36-F988-7C4A-A854-1D7E6E70D021}"/>
              </a:ext>
            </a:extLst>
          </p:cNvPr>
          <p:cNvSpPr/>
          <p:nvPr userDrawn="1"/>
        </p:nvSpPr>
        <p:spPr>
          <a:xfrm>
            <a:off x="6482401" y="604043"/>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9" name="Title 1">
            <a:extLst>
              <a:ext uri="{FF2B5EF4-FFF2-40B4-BE49-F238E27FC236}">
                <a16:creationId xmlns:a16="http://schemas.microsoft.com/office/drawing/2014/main" id="{979BAFF7-5B8A-F446-87E9-6B4851CCF1C0}"/>
              </a:ext>
            </a:extLst>
          </p:cNvPr>
          <p:cNvSpPr>
            <a:spLocks noGrp="1"/>
          </p:cNvSpPr>
          <p:nvPr>
            <p:ph type="title" hasCustomPrompt="1"/>
          </p:nvPr>
        </p:nvSpPr>
        <p:spPr>
          <a:xfrm>
            <a:off x="7955099" y="4035869"/>
            <a:ext cx="3658324" cy="1613201"/>
          </a:xfrm>
        </p:spPr>
        <p:txBody>
          <a:bodyPr lIns="0" tIns="0" rIns="0" bIns="0" anchor="b">
            <a:normAutofit/>
          </a:bodyPr>
          <a:lstStyle>
            <a:lvl1pPr>
              <a:defRPr sz="3400"/>
            </a:lvl1pPr>
          </a:lstStyle>
          <a:p>
            <a:r>
              <a:rPr lang="en-US" dirty="0"/>
              <a:t>TITLE GOES HERE</a:t>
            </a:r>
          </a:p>
        </p:txBody>
      </p:sp>
    </p:spTree>
    <p:extLst>
      <p:ext uri="{BB962C8B-B14F-4D97-AF65-F5344CB8AC3E}">
        <p14:creationId xmlns:p14="http://schemas.microsoft.com/office/powerpoint/2010/main" val="25180098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noProof="0" smtClean="0"/>
              <a:t>8/5/2024</a:t>
            </a:fld>
            <a:endParaRPr lang="en-US" noProof="0"/>
          </a:p>
        </p:txBody>
      </p:sp>
      <p:sp>
        <p:nvSpPr>
          <p:cNvPr id="3" name="Footer Placeholder 2"/>
          <p:cNvSpPr>
            <a:spLocks noGrp="1"/>
          </p:cNvSpPr>
          <p:nvPr>
            <p:ph type="ftr" sz="quarter" idx="11"/>
          </p:nvPr>
        </p:nvSpPr>
        <p:spPr/>
        <p:txBody>
          <a:bodyPr/>
          <a:lstStyle/>
          <a:p>
            <a:endParaRPr lang="en-US" noProof="0"/>
          </a:p>
        </p:txBody>
      </p:sp>
      <p:sp>
        <p:nvSpPr>
          <p:cNvPr id="4" name="Slide Number Placeholder 3"/>
          <p:cNvSpPr>
            <a:spLocks noGrp="1"/>
          </p:cNvSpPr>
          <p:nvPr>
            <p:ph type="sldNum" sz="quarter" idx="12"/>
          </p:nvPr>
        </p:nvSpPr>
        <p:spPr/>
        <p:txBody>
          <a:bodyPr/>
          <a:lstStyle/>
          <a:p>
            <a:fld id="{3A98EE3D-8CD1-4C3F-BD1C-C98C9596463C}" type="slidenum">
              <a:rPr lang="en-US" noProof="0" smtClean="0"/>
              <a:t>‹#›</a:t>
            </a:fld>
            <a:endParaRPr lang="en-US" noProof="0"/>
          </a:p>
        </p:txBody>
      </p:sp>
      <p:sp>
        <p:nvSpPr>
          <p:cNvPr id="5" name="Rectangle 1">
            <a:extLst>
              <a:ext uri="{FF2B5EF4-FFF2-40B4-BE49-F238E27FC236}">
                <a16:creationId xmlns:a16="http://schemas.microsoft.com/office/drawing/2014/main" id="{B5C4D9A4-C8E3-4644-9D63-86142FA59A02}"/>
              </a:ext>
            </a:extLst>
          </p:cNvPr>
          <p:cNvSpPr/>
          <p:nvPr userDrawn="1"/>
        </p:nvSpPr>
        <p:spPr>
          <a:xfrm>
            <a:off x="952500" y="952500"/>
            <a:ext cx="10287000" cy="4953000"/>
          </a:xfrm>
          <a:prstGeom prst="rect">
            <a:avLst/>
          </a:prstGeom>
          <a:solidFill>
            <a:schemeClr val="tx2"/>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6" name="Rectangle 1">
            <a:extLst>
              <a:ext uri="{FF2B5EF4-FFF2-40B4-BE49-F238E27FC236}">
                <a16:creationId xmlns:a16="http://schemas.microsoft.com/office/drawing/2014/main" id="{7047AEE3-4D24-FE4F-BC8C-1050F33A970F}"/>
              </a:ext>
            </a:extLst>
          </p:cNvPr>
          <p:cNvSpPr/>
          <p:nvPr userDrawn="1"/>
        </p:nvSpPr>
        <p:spPr>
          <a:xfrm rot="16200000">
            <a:off x="5454650" y="1104900"/>
            <a:ext cx="1270000" cy="12700"/>
          </a:xfrm>
          <a:prstGeom prst="rect">
            <a:avLst/>
          </a:prstGeom>
          <a:solidFill>
            <a:srgbClr val="24282B"/>
          </a:solidFill>
          <a:ln w="12700">
            <a:miter lim="400000"/>
          </a:ln>
        </p:spPr>
        <p:txBody>
          <a:bodyPr lIns="25400" tIns="25400" rIns="25400" bIns="25400" anchor="ctr"/>
          <a:lstStyle/>
          <a:p>
            <a:pPr algn="ctr" defTabSz="412750" hangingPunct="0">
              <a:defRPr sz="3200" spc="0">
                <a:solidFill>
                  <a:srgbClr val="0433FF"/>
                </a:solidFill>
                <a:latin typeface="Helvetica Light"/>
                <a:ea typeface="Helvetica Light"/>
                <a:cs typeface="Helvetica Light"/>
                <a:sym typeface="Helvetica Light"/>
              </a:defRPr>
            </a:pPr>
            <a:endParaRPr lang="en-US" sz="1600" kern="0" noProof="0" dirty="0">
              <a:solidFill>
                <a:srgbClr val="0433FF"/>
              </a:solidFill>
              <a:latin typeface="Helvetica Light"/>
              <a:sym typeface="Helvetica Light"/>
            </a:endParaRPr>
          </a:p>
        </p:txBody>
      </p:sp>
      <p:sp>
        <p:nvSpPr>
          <p:cNvPr id="7" name="Rectangle 1">
            <a:extLst>
              <a:ext uri="{FF2B5EF4-FFF2-40B4-BE49-F238E27FC236}">
                <a16:creationId xmlns:a16="http://schemas.microsoft.com/office/drawing/2014/main" id="{2B45386C-7F1B-4D47-959C-DE1A73B407E7}"/>
              </a:ext>
            </a:extLst>
          </p:cNvPr>
          <p:cNvSpPr/>
          <p:nvPr userDrawn="1"/>
        </p:nvSpPr>
        <p:spPr>
          <a:xfrm>
            <a:off x="431799" y="1365249"/>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8" name="Rectangle 1">
            <a:extLst>
              <a:ext uri="{FF2B5EF4-FFF2-40B4-BE49-F238E27FC236}">
                <a16:creationId xmlns:a16="http://schemas.microsoft.com/office/drawing/2014/main" id="{FB1C5AC5-B8E6-EC4F-8CB9-43E091C422EF}"/>
              </a:ext>
            </a:extLst>
          </p:cNvPr>
          <p:cNvSpPr/>
          <p:nvPr userDrawn="1"/>
        </p:nvSpPr>
        <p:spPr>
          <a:xfrm>
            <a:off x="10731499" y="5065379"/>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11" name="Title 1">
            <a:extLst>
              <a:ext uri="{FF2B5EF4-FFF2-40B4-BE49-F238E27FC236}">
                <a16:creationId xmlns:a16="http://schemas.microsoft.com/office/drawing/2014/main" id="{33ACFFFD-2D44-B943-8B58-CC9B7641E79D}"/>
              </a:ext>
            </a:extLst>
          </p:cNvPr>
          <p:cNvSpPr>
            <a:spLocks noGrp="1"/>
          </p:cNvSpPr>
          <p:nvPr>
            <p:ph type="title" hasCustomPrompt="1"/>
          </p:nvPr>
        </p:nvSpPr>
        <p:spPr>
          <a:xfrm>
            <a:off x="1443567" y="3019274"/>
            <a:ext cx="9304867" cy="1613201"/>
          </a:xfrm>
        </p:spPr>
        <p:txBody>
          <a:bodyPr lIns="0" tIns="0" rIns="0" bIns="0" anchor="ctr">
            <a:normAutofit/>
          </a:bodyPr>
          <a:lstStyle>
            <a:lvl1pPr algn="ctr">
              <a:defRPr sz="3400">
                <a:solidFill>
                  <a:schemeClr val="bg1"/>
                </a:solidFill>
              </a:defRPr>
            </a:lvl1pPr>
          </a:lstStyle>
          <a:p>
            <a:r>
              <a:rPr lang="en-US" noProof="0"/>
              <a:t>TITLE GOES HERE</a:t>
            </a:r>
          </a:p>
        </p:txBody>
      </p:sp>
      <p:sp>
        <p:nvSpPr>
          <p:cNvPr id="13" name="Content Placeholder 13">
            <a:extLst>
              <a:ext uri="{FF2B5EF4-FFF2-40B4-BE49-F238E27FC236}">
                <a16:creationId xmlns:a16="http://schemas.microsoft.com/office/drawing/2014/main" id="{8E96E8CE-45C0-D643-B7F3-08C20CF5F760}"/>
              </a:ext>
            </a:extLst>
          </p:cNvPr>
          <p:cNvSpPr>
            <a:spLocks noGrp="1"/>
          </p:cNvSpPr>
          <p:nvPr>
            <p:ph sz="quarter" idx="21" hasCustomPrompt="1"/>
          </p:nvPr>
        </p:nvSpPr>
        <p:spPr>
          <a:xfrm>
            <a:off x="4437501" y="2348318"/>
            <a:ext cx="3316999" cy="269370"/>
          </a:xfrm>
        </p:spPr>
        <p:txBody>
          <a:bodyPr>
            <a:noAutofit/>
          </a:bodyPr>
          <a:lstStyle>
            <a:lvl1pPr marL="0" indent="0" algn="ctr">
              <a:lnSpc>
                <a:spcPct val="80000"/>
              </a:lnSpc>
              <a:buNone/>
              <a:defRPr sz="1600" cap="all" baseline="0">
                <a:solidFill>
                  <a:schemeClr val="bg1"/>
                </a:solidFill>
                <a:latin typeface="+mj-lt"/>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noProof="0"/>
              <a:t>SUBTITLE GOES HERE</a:t>
            </a:r>
          </a:p>
        </p:txBody>
      </p:sp>
    </p:spTree>
    <p:extLst>
      <p:ext uri="{BB962C8B-B14F-4D97-AF65-F5344CB8AC3E}">
        <p14:creationId xmlns:p14="http://schemas.microsoft.com/office/powerpoint/2010/main" val="1952632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noProof="0"/>
          </a:p>
        </p:txBody>
      </p:sp>
      <p:sp>
        <p:nvSpPr>
          <p:cNvPr id="4" name="Slide Number Placeholder 3"/>
          <p:cNvSpPr>
            <a:spLocks noGrp="1"/>
          </p:cNvSpPr>
          <p:nvPr>
            <p:ph type="sldNum" sz="quarter" idx="12"/>
          </p:nvPr>
        </p:nvSpPr>
        <p:spPr/>
        <p:txBody>
          <a:bodyPr/>
          <a:lstStyle/>
          <a:p>
            <a:fld id="{3A98EE3D-8CD1-4C3F-BD1C-C98C9596463C}" type="slidenum">
              <a:rPr lang="en-US" noProof="0" smtClean="0"/>
              <a:t>‹#›</a:t>
            </a:fld>
            <a:endParaRPr lang="en-US" noProof="0"/>
          </a:p>
        </p:txBody>
      </p:sp>
      <p:sp>
        <p:nvSpPr>
          <p:cNvPr id="15" name="Rectangle 1">
            <a:extLst>
              <a:ext uri="{FF2B5EF4-FFF2-40B4-BE49-F238E27FC236}">
                <a16:creationId xmlns:a16="http://schemas.microsoft.com/office/drawing/2014/main" id="{F70F810B-4DED-A045-A1D2-7605E821997B}"/>
              </a:ext>
            </a:extLst>
          </p:cNvPr>
          <p:cNvSpPr/>
          <p:nvPr userDrawn="1"/>
        </p:nvSpPr>
        <p:spPr>
          <a:xfrm>
            <a:off x="0" y="4735651"/>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
        <p:nvSpPr>
          <p:cNvPr id="17" name="Title 1">
            <a:extLst>
              <a:ext uri="{FF2B5EF4-FFF2-40B4-BE49-F238E27FC236}">
                <a16:creationId xmlns:a16="http://schemas.microsoft.com/office/drawing/2014/main" id="{3194DD3B-943C-8740-A545-0DA0E5FD2569}"/>
              </a:ext>
            </a:extLst>
          </p:cNvPr>
          <p:cNvSpPr>
            <a:spLocks noGrp="1"/>
          </p:cNvSpPr>
          <p:nvPr>
            <p:ph type="title" hasCustomPrompt="1"/>
          </p:nvPr>
        </p:nvSpPr>
        <p:spPr>
          <a:xfrm>
            <a:off x="1426632" y="4651968"/>
            <a:ext cx="3658324" cy="997102"/>
          </a:xfrm>
        </p:spPr>
        <p:txBody>
          <a:bodyPr lIns="0" tIns="0" rIns="0" bIns="0" anchor="t">
            <a:normAutofit/>
          </a:bodyPr>
          <a:lstStyle>
            <a:lvl1pPr>
              <a:defRPr sz="3400"/>
            </a:lvl1pPr>
          </a:lstStyle>
          <a:p>
            <a:r>
              <a:rPr lang="en-US" noProof="0"/>
              <a:t>TITLE GOES HERE</a:t>
            </a:r>
          </a:p>
        </p:txBody>
      </p:sp>
      <p:sp>
        <p:nvSpPr>
          <p:cNvPr id="18" name="Rectangle 1">
            <a:extLst>
              <a:ext uri="{FF2B5EF4-FFF2-40B4-BE49-F238E27FC236}">
                <a16:creationId xmlns:a16="http://schemas.microsoft.com/office/drawing/2014/main" id="{93D5DD3F-FCDF-5945-9321-0FABA0771516}"/>
              </a:ext>
            </a:extLst>
          </p:cNvPr>
          <p:cNvSpPr/>
          <p:nvPr userDrawn="1"/>
        </p:nvSpPr>
        <p:spPr>
          <a:xfrm rot="16200000">
            <a:off x="5467350" y="2065417"/>
            <a:ext cx="1270000" cy="12701"/>
          </a:xfrm>
          <a:prstGeom prst="rect">
            <a:avLst/>
          </a:prstGeom>
          <a:solidFill>
            <a:srgbClr val="24282B"/>
          </a:solidFill>
          <a:ln w="12700">
            <a:miter lim="400000"/>
          </a:ln>
        </p:spPr>
        <p:txBody>
          <a:bodyPr lIns="25400" tIns="25400" rIns="25400" bIns="25400" anchor="ctr"/>
          <a:lstStyle/>
          <a:p>
            <a:pPr algn="ctr" defTabSz="412750" hangingPunct="0">
              <a:defRPr sz="3200" spc="0">
                <a:solidFill>
                  <a:srgbClr val="0433FF"/>
                </a:solidFill>
                <a:latin typeface="Helvetica Light"/>
                <a:ea typeface="Helvetica Light"/>
                <a:cs typeface="Helvetica Light"/>
                <a:sym typeface="Helvetica Light"/>
              </a:defRPr>
            </a:pPr>
            <a:endParaRPr lang="en-US" sz="1600" kern="0" noProof="0" dirty="0">
              <a:solidFill>
                <a:srgbClr val="0433FF"/>
              </a:solidFill>
              <a:latin typeface="Helvetica Light"/>
              <a:sym typeface="Helvetica Light"/>
            </a:endParaRPr>
          </a:p>
        </p:txBody>
      </p:sp>
      <p:sp>
        <p:nvSpPr>
          <p:cNvPr id="22" name="Text Placeholder 20">
            <a:extLst>
              <a:ext uri="{FF2B5EF4-FFF2-40B4-BE49-F238E27FC236}">
                <a16:creationId xmlns:a16="http://schemas.microsoft.com/office/drawing/2014/main" id="{B8877488-477F-0041-88BE-F780F1C66A10}"/>
              </a:ext>
            </a:extLst>
          </p:cNvPr>
          <p:cNvSpPr>
            <a:spLocks noGrp="1"/>
          </p:cNvSpPr>
          <p:nvPr>
            <p:ph type="body" sz="quarter" idx="14"/>
          </p:nvPr>
        </p:nvSpPr>
        <p:spPr>
          <a:xfrm>
            <a:off x="6616172" y="0"/>
            <a:ext cx="4994803" cy="6858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2513147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and Titl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noProof="0" smtClean="0"/>
              <a:t>8/5/2024</a:t>
            </a:fld>
            <a:endParaRPr lang="en-US" noProof="0"/>
          </a:p>
        </p:txBody>
      </p:sp>
      <p:sp>
        <p:nvSpPr>
          <p:cNvPr id="3" name="Footer Placeholder 2"/>
          <p:cNvSpPr>
            <a:spLocks noGrp="1"/>
          </p:cNvSpPr>
          <p:nvPr>
            <p:ph type="ftr" sz="quarter" idx="11"/>
          </p:nvPr>
        </p:nvSpPr>
        <p:spPr/>
        <p:txBody>
          <a:bodyPr/>
          <a:lstStyle/>
          <a:p>
            <a:endParaRPr lang="en-US" noProof="0"/>
          </a:p>
        </p:txBody>
      </p:sp>
      <p:sp>
        <p:nvSpPr>
          <p:cNvPr id="4" name="Slide Number Placeholder 3"/>
          <p:cNvSpPr>
            <a:spLocks noGrp="1"/>
          </p:cNvSpPr>
          <p:nvPr>
            <p:ph type="sldNum" sz="quarter" idx="12"/>
          </p:nvPr>
        </p:nvSpPr>
        <p:spPr/>
        <p:txBody>
          <a:bodyPr/>
          <a:lstStyle/>
          <a:p>
            <a:fld id="{3A98EE3D-8CD1-4C3F-BD1C-C98C9596463C}" type="slidenum">
              <a:rPr lang="en-US" noProof="0" smtClean="0"/>
              <a:t>‹#›</a:t>
            </a:fld>
            <a:endParaRPr lang="en-US" noProof="0"/>
          </a:p>
        </p:txBody>
      </p:sp>
      <p:sp>
        <p:nvSpPr>
          <p:cNvPr id="6" name="Rectangle 1">
            <a:extLst>
              <a:ext uri="{FF2B5EF4-FFF2-40B4-BE49-F238E27FC236}">
                <a16:creationId xmlns:a16="http://schemas.microsoft.com/office/drawing/2014/main" id="{8640E59D-783A-C149-B212-716E0C4FE00D}"/>
              </a:ext>
            </a:extLst>
          </p:cNvPr>
          <p:cNvSpPr/>
          <p:nvPr userDrawn="1"/>
        </p:nvSpPr>
        <p:spPr>
          <a:xfrm rot="5400000">
            <a:off x="1660484" y="1257302"/>
            <a:ext cx="2540001" cy="25400"/>
          </a:xfrm>
          <a:prstGeom prst="rect">
            <a:avLst/>
          </a:prstGeom>
          <a:solidFill>
            <a:srgbClr val="24282B"/>
          </a:solidFill>
          <a:ln w="12700">
            <a:miter lim="400000"/>
          </a:ln>
        </p:spPr>
        <p:txBody>
          <a:bodyPr lIns="50800" tIns="50800" rIns="50800" bIns="50800" anchor="ctr"/>
          <a:lstStyle/>
          <a:p>
            <a:pPr algn="ctr">
              <a:defRPr sz="3200" spc="0">
                <a:solidFill>
                  <a:srgbClr val="0433FF"/>
                </a:solidFill>
                <a:latin typeface="Helvetica Light"/>
                <a:ea typeface="Helvetica Light"/>
                <a:cs typeface="Helvetica Light"/>
                <a:sym typeface="Helvetica Light"/>
              </a:defRPr>
            </a:pPr>
            <a:endParaRPr lang="en-US" noProof="0"/>
          </a:p>
        </p:txBody>
      </p:sp>
      <p:sp>
        <p:nvSpPr>
          <p:cNvPr id="12" name="Picture Placeholder 11">
            <a:extLst>
              <a:ext uri="{FF2B5EF4-FFF2-40B4-BE49-F238E27FC236}">
                <a16:creationId xmlns:a16="http://schemas.microsoft.com/office/drawing/2014/main" id="{4E9C988F-F5FE-BA4D-BDC5-02CCC5D68FF5}"/>
              </a:ext>
            </a:extLst>
          </p:cNvPr>
          <p:cNvSpPr>
            <a:spLocks noGrp="1"/>
          </p:cNvSpPr>
          <p:nvPr>
            <p:ph type="pic" sz="quarter" idx="13"/>
          </p:nvPr>
        </p:nvSpPr>
        <p:spPr>
          <a:xfrm>
            <a:off x="546100" y="520700"/>
            <a:ext cx="4743450" cy="5816600"/>
          </a:xfrm>
          <a:custGeom>
            <a:avLst/>
            <a:gdLst>
              <a:gd name="connsiteX0" fmla="*/ 0 w 4743450"/>
              <a:gd name="connsiteY0" fmla="*/ 0 h 5816600"/>
              <a:gd name="connsiteX1" fmla="*/ 4743450 w 4743450"/>
              <a:gd name="connsiteY1" fmla="*/ 0 h 5816600"/>
              <a:gd name="connsiteX2" fmla="*/ 4743450 w 4743450"/>
              <a:gd name="connsiteY2" fmla="*/ 285838 h 5816600"/>
              <a:gd name="connsiteX3" fmla="*/ 4406308 w 4743450"/>
              <a:gd name="connsiteY3" fmla="*/ 285838 h 5816600"/>
              <a:gd name="connsiteX4" fmla="*/ 4406308 w 4743450"/>
              <a:gd name="connsiteY4" fmla="*/ 666839 h 5816600"/>
              <a:gd name="connsiteX5" fmla="*/ 4743450 w 4743450"/>
              <a:gd name="connsiteY5" fmla="*/ 666839 h 5816600"/>
              <a:gd name="connsiteX6" fmla="*/ 4743450 w 4743450"/>
              <a:gd name="connsiteY6" fmla="*/ 5816600 h 5816600"/>
              <a:gd name="connsiteX7" fmla="*/ 0 w 4743450"/>
              <a:gd name="connsiteY7" fmla="*/ 5816600 h 581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3450" h="5816600">
                <a:moveTo>
                  <a:pt x="0" y="0"/>
                </a:moveTo>
                <a:lnTo>
                  <a:pt x="4743450" y="0"/>
                </a:lnTo>
                <a:lnTo>
                  <a:pt x="4743450" y="285838"/>
                </a:lnTo>
                <a:lnTo>
                  <a:pt x="4406308" y="285838"/>
                </a:lnTo>
                <a:lnTo>
                  <a:pt x="4406308" y="666839"/>
                </a:lnTo>
                <a:lnTo>
                  <a:pt x="4743450" y="666839"/>
                </a:lnTo>
                <a:lnTo>
                  <a:pt x="4743450" y="5816600"/>
                </a:lnTo>
                <a:lnTo>
                  <a:pt x="0" y="5816600"/>
                </a:lnTo>
                <a:close/>
              </a:path>
            </a:pathLst>
          </a:custGeom>
          <a:solidFill>
            <a:schemeClr val="tx2"/>
          </a:solidFill>
        </p:spPr>
        <p:txBody>
          <a:bodyPr wrap="square">
            <a:noAutofit/>
          </a:bodyPr>
          <a:lstStyle>
            <a:lvl1pPr marL="0" indent="0" algn="ctr">
              <a:buNone/>
              <a:defRPr>
                <a:solidFill>
                  <a:schemeClr val="bg1"/>
                </a:solidFill>
              </a:defRPr>
            </a:lvl1pPr>
          </a:lstStyle>
          <a:p>
            <a:r>
              <a:rPr lang="en-US" noProof="0"/>
              <a:t>Click icon to add picture</a:t>
            </a:r>
          </a:p>
        </p:txBody>
      </p:sp>
      <p:sp>
        <p:nvSpPr>
          <p:cNvPr id="14" name="Rectangle 1">
            <a:extLst>
              <a:ext uri="{FF2B5EF4-FFF2-40B4-BE49-F238E27FC236}">
                <a16:creationId xmlns:a16="http://schemas.microsoft.com/office/drawing/2014/main" id="{4E3F3D93-DB12-4C41-A747-8781702C1204}"/>
              </a:ext>
            </a:extLst>
          </p:cNvPr>
          <p:cNvSpPr/>
          <p:nvPr userDrawn="1"/>
        </p:nvSpPr>
        <p:spPr>
          <a:xfrm>
            <a:off x="4952408" y="806538"/>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16" name="Title 1">
            <a:extLst>
              <a:ext uri="{FF2B5EF4-FFF2-40B4-BE49-F238E27FC236}">
                <a16:creationId xmlns:a16="http://schemas.microsoft.com/office/drawing/2014/main" id="{D6C315ED-F22B-A649-80D5-44A63CE74044}"/>
              </a:ext>
            </a:extLst>
          </p:cNvPr>
          <p:cNvSpPr>
            <a:spLocks noGrp="1"/>
          </p:cNvSpPr>
          <p:nvPr>
            <p:ph type="title" hasCustomPrompt="1"/>
          </p:nvPr>
        </p:nvSpPr>
        <p:spPr>
          <a:xfrm>
            <a:off x="6096000" y="702156"/>
            <a:ext cx="6096000" cy="740156"/>
          </a:xfrm>
        </p:spPr>
        <p:txBody>
          <a:bodyPr anchor="t">
            <a:normAutofit/>
          </a:bodyPr>
          <a:lstStyle>
            <a:lvl1pPr>
              <a:defRPr sz="3400"/>
            </a:lvl1pPr>
          </a:lstStyle>
          <a:p>
            <a:r>
              <a:rPr lang="en-US" noProof="0"/>
              <a:t>TITLE GOES HERE</a:t>
            </a:r>
          </a:p>
        </p:txBody>
      </p:sp>
    </p:spTree>
    <p:extLst>
      <p:ext uri="{BB962C8B-B14F-4D97-AF65-F5344CB8AC3E}">
        <p14:creationId xmlns:p14="http://schemas.microsoft.com/office/powerpoint/2010/main" val="28732044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and Captio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noProof="0" smtClean="0"/>
              <a:t>8/5/2024</a:t>
            </a:fld>
            <a:endParaRPr lang="en-US" noProof="0"/>
          </a:p>
        </p:txBody>
      </p:sp>
      <p:sp>
        <p:nvSpPr>
          <p:cNvPr id="3" name="Footer Placeholder 2"/>
          <p:cNvSpPr>
            <a:spLocks noGrp="1"/>
          </p:cNvSpPr>
          <p:nvPr>
            <p:ph type="ftr" sz="quarter" idx="11"/>
          </p:nvPr>
        </p:nvSpPr>
        <p:spPr/>
        <p:txBody>
          <a:bodyPr/>
          <a:lstStyle/>
          <a:p>
            <a:endParaRPr lang="en-US" noProof="0"/>
          </a:p>
        </p:txBody>
      </p:sp>
      <p:sp>
        <p:nvSpPr>
          <p:cNvPr id="4" name="Slide Number Placeholder 3"/>
          <p:cNvSpPr>
            <a:spLocks noGrp="1"/>
          </p:cNvSpPr>
          <p:nvPr>
            <p:ph type="sldNum" sz="quarter" idx="12"/>
          </p:nvPr>
        </p:nvSpPr>
        <p:spPr/>
        <p:txBody>
          <a:bodyPr/>
          <a:lstStyle/>
          <a:p>
            <a:fld id="{3A98EE3D-8CD1-4C3F-BD1C-C98C9596463C}" type="slidenum">
              <a:rPr lang="en-US" noProof="0" smtClean="0"/>
              <a:t>‹#›</a:t>
            </a:fld>
            <a:endParaRPr lang="en-US" noProof="0"/>
          </a:p>
        </p:txBody>
      </p:sp>
      <p:sp>
        <p:nvSpPr>
          <p:cNvPr id="6" name="Rectangle 1">
            <a:extLst>
              <a:ext uri="{FF2B5EF4-FFF2-40B4-BE49-F238E27FC236}">
                <a16:creationId xmlns:a16="http://schemas.microsoft.com/office/drawing/2014/main" id="{8640E59D-783A-C149-B212-716E0C4FE00D}"/>
              </a:ext>
            </a:extLst>
          </p:cNvPr>
          <p:cNvSpPr/>
          <p:nvPr userDrawn="1"/>
        </p:nvSpPr>
        <p:spPr>
          <a:xfrm rot="5400000">
            <a:off x="1660484" y="1257302"/>
            <a:ext cx="2540001" cy="25400"/>
          </a:xfrm>
          <a:prstGeom prst="rect">
            <a:avLst/>
          </a:prstGeom>
          <a:solidFill>
            <a:srgbClr val="24282B"/>
          </a:solidFill>
          <a:ln w="12700">
            <a:miter lim="400000"/>
          </a:ln>
        </p:spPr>
        <p:txBody>
          <a:bodyPr lIns="50800" tIns="50800" rIns="50800" bIns="50800" anchor="ctr"/>
          <a:lstStyle/>
          <a:p>
            <a:pPr algn="ctr">
              <a:defRPr sz="3200" spc="0">
                <a:solidFill>
                  <a:srgbClr val="0433FF"/>
                </a:solidFill>
                <a:latin typeface="Helvetica Light"/>
                <a:ea typeface="Helvetica Light"/>
                <a:cs typeface="Helvetica Light"/>
                <a:sym typeface="Helvetica Light"/>
              </a:defRPr>
            </a:pPr>
            <a:endParaRPr lang="en-US" noProof="0"/>
          </a:p>
        </p:txBody>
      </p:sp>
      <p:sp>
        <p:nvSpPr>
          <p:cNvPr id="12" name="Picture Placeholder 11">
            <a:extLst>
              <a:ext uri="{FF2B5EF4-FFF2-40B4-BE49-F238E27FC236}">
                <a16:creationId xmlns:a16="http://schemas.microsoft.com/office/drawing/2014/main" id="{4E9C988F-F5FE-BA4D-BDC5-02CCC5D68FF5}"/>
              </a:ext>
            </a:extLst>
          </p:cNvPr>
          <p:cNvSpPr>
            <a:spLocks noGrp="1"/>
          </p:cNvSpPr>
          <p:nvPr>
            <p:ph type="pic" sz="quarter" idx="13"/>
          </p:nvPr>
        </p:nvSpPr>
        <p:spPr>
          <a:xfrm>
            <a:off x="546100" y="520700"/>
            <a:ext cx="4743450" cy="5816600"/>
          </a:xfrm>
          <a:custGeom>
            <a:avLst/>
            <a:gdLst>
              <a:gd name="connsiteX0" fmla="*/ 0 w 4743450"/>
              <a:gd name="connsiteY0" fmla="*/ 0 h 5816600"/>
              <a:gd name="connsiteX1" fmla="*/ 4743450 w 4743450"/>
              <a:gd name="connsiteY1" fmla="*/ 0 h 5816600"/>
              <a:gd name="connsiteX2" fmla="*/ 4743450 w 4743450"/>
              <a:gd name="connsiteY2" fmla="*/ 285838 h 5816600"/>
              <a:gd name="connsiteX3" fmla="*/ 4406308 w 4743450"/>
              <a:gd name="connsiteY3" fmla="*/ 285838 h 5816600"/>
              <a:gd name="connsiteX4" fmla="*/ 4406308 w 4743450"/>
              <a:gd name="connsiteY4" fmla="*/ 666839 h 5816600"/>
              <a:gd name="connsiteX5" fmla="*/ 4743450 w 4743450"/>
              <a:gd name="connsiteY5" fmla="*/ 666839 h 5816600"/>
              <a:gd name="connsiteX6" fmla="*/ 4743450 w 4743450"/>
              <a:gd name="connsiteY6" fmla="*/ 5816600 h 5816600"/>
              <a:gd name="connsiteX7" fmla="*/ 0 w 4743450"/>
              <a:gd name="connsiteY7" fmla="*/ 5816600 h 581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3450" h="5816600">
                <a:moveTo>
                  <a:pt x="0" y="0"/>
                </a:moveTo>
                <a:lnTo>
                  <a:pt x="4743450" y="0"/>
                </a:lnTo>
                <a:lnTo>
                  <a:pt x="4743450" y="285838"/>
                </a:lnTo>
                <a:lnTo>
                  <a:pt x="4406308" y="285838"/>
                </a:lnTo>
                <a:lnTo>
                  <a:pt x="4406308" y="666839"/>
                </a:lnTo>
                <a:lnTo>
                  <a:pt x="4743450" y="666839"/>
                </a:lnTo>
                <a:lnTo>
                  <a:pt x="4743450" y="5816600"/>
                </a:lnTo>
                <a:lnTo>
                  <a:pt x="0" y="5816600"/>
                </a:lnTo>
                <a:close/>
              </a:path>
            </a:pathLst>
          </a:custGeom>
          <a:solidFill>
            <a:schemeClr val="tx2"/>
          </a:solidFill>
        </p:spPr>
        <p:txBody>
          <a:bodyPr wrap="square">
            <a:noAutofit/>
          </a:bodyPr>
          <a:lstStyle>
            <a:lvl1pPr marL="0" indent="0" algn="ctr">
              <a:buNone/>
              <a:defRPr>
                <a:solidFill>
                  <a:schemeClr val="bg1"/>
                </a:solidFill>
              </a:defRPr>
            </a:lvl1pPr>
          </a:lstStyle>
          <a:p>
            <a:r>
              <a:rPr lang="en-US" noProof="0"/>
              <a:t>Click icon to add picture</a:t>
            </a:r>
          </a:p>
        </p:txBody>
      </p:sp>
      <p:sp>
        <p:nvSpPr>
          <p:cNvPr id="14" name="Rectangle 1">
            <a:extLst>
              <a:ext uri="{FF2B5EF4-FFF2-40B4-BE49-F238E27FC236}">
                <a16:creationId xmlns:a16="http://schemas.microsoft.com/office/drawing/2014/main" id="{4E3F3D93-DB12-4C41-A747-8781702C1204}"/>
              </a:ext>
            </a:extLst>
          </p:cNvPr>
          <p:cNvSpPr/>
          <p:nvPr userDrawn="1"/>
        </p:nvSpPr>
        <p:spPr>
          <a:xfrm>
            <a:off x="4952408" y="806538"/>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sp>
        <p:nvSpPr>
          <p:cNvPr id="16" name="Title 1">
            <a:extLst>
              <a:ext uri="{FF2B5EF4-FFF2-40B4-BE49-F238E27FC236}">
                <a16:creationId xmlns:a16="http://schemas.microsoft.com/office/drawing/2014/main" id="{D6C315ED-F22B-A649-80D5-44A63CE74044}"/>
              </a:ext>
            </a:extLst>
          </p:cNvPr>
          <p:cNvSpPr>
            <a:spLocks noGrp="1"/>
          </p:cNvSpPr>
          <p:nvPr>
            <p:ph type="title" hasCustomPrompt="1"/>
          </p:nvPr>
        </p:nvSpPr>
        <p:spPr>
          <a:xfrm>
            <a:off x="6096000" y="702156"/>
            <a:ext cx="6096000" cy="740156"/>
          </a:xfrm>
        </p:spPr>
        <p:txBody>
          <a:bodyPr anchor="t">
            <a:normAutofit/>
          </a:bodyPr>
          <a:lstStyle>
            <a:lvl1pPr>
              <a:defRPr sz="3400"/>
            </a:lvl1pPr>
          </a:lstStyle>
          <a:p>
            <a:r>
              <a:rPr lang="en-US" noProof="0"/>
              <a:t>TITLE GOES HERE</a:t>
            </a:r>
          </a:p>
        </p:txBody>
      </p:sp>
      <p:sp>
        <p:nvSpPr>
          <p:cNvPr id="9" name="Content Placeholder 8">
            <a:extLst>
              <a:ext uri="{FF2B5EF4-FFF2-40B4-BE49-F238E27FC236}">
                <a16:creationId xmlns:a16="http://schemas.microsoft.com/office/drawing/2014/main" id="{DEE6C881-74AA-8944-AD6A-BA0821ECDCAE}"/>
              </a:ext>
            </a:extLst>
          </p:cNvPr>
          <p:cNvSpPr>
            <a:spLocks noGrp="1"/>
          </p:cNvSpPr>
          <p:nvPr>
            <p:ph sz="quarter" idx="14"/>
          </p:nvPr>
        </p:nvSpPr>
        <p:spPr>
          <a:xfrm>
            <a:off x="6096000" y="1443038"/>
            <a:ext cx="5514975" cy="4894262"/>
          </a:xfrm>
        </p:spPr>
        <p:txBody>
          <a:bodyPr/>
          <a:lstStyle>
            <a:lvl1pPr>
              <a:spcBef>
                <a:spcPts val="1000"/>
              </a:spcBef>
              <a:spcAft>
                <a:spcPts val="1500"/>
              </a:spcAft>
              <a:defRPr/>
            </a:lvl1pPr>
            <a:lvl2pPr>
              <a:spcBef>
                <a:spcPts val="1000"/>
              </a:spcBef>
              <a:spcAft>
                <a:spcPts val="1500"/>
              </a:spcAft>
              <a:defRPr/>
            </a:lvl2pPr>
            <a:lvl3pPr>
              <a:spcBef>
                <a:spcPts val="1000"/>
              </a:spcBef>
              <a:spcAft>
                <a:spcPts val="1500"/>
              </a:spcAft>
              <a:defRPr/>
            </a:lvl3pPr>
            <a:lvl4pPr>
              <a:spcBef>
                <a:spcPts val="1000"/>
              </a:spcBef>
              <a:spcAft>
                <a:spcPts val="1500"/>
              </a:spcAft>
              <a:defRPr/>
            </a:lvl4pPr>
            <a:lvl5pPr>
              <a:spcBef>
                <a:spcPts val="1000"/>
              </a:spcBef>
              <a:spcAft>
                <a:spcPts val="1500"/>
              </a:spcAft>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772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740156"/>
          </a:xfrm>
        </p:spPr>
        <p:txBody>
          <a:bodyPr anchor="t">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581192" y="1890876"/>
            <a:ext cx="11029615" cy="40844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8/5/2024</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3" name="Rectangle 1">
            <a:extLst>
              <a:ext uri="{FF2B5EF4-FFF2-40B4-BE49-F238E27FC236}">
                <a16:creationId xmlns:a16="http://schemas.microsoft.com/office/drawing/2014/main" id="{C8660979-B6F8-480C-AAC7-48903CC3ECFC}"/>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2961648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and Imag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390CC524-3900-1041-BDBF-D0ABD37D8E8B}"/>
              </a:ext>
            </a:extLst>
          </p:cNvPr>
          <p:cNvSpPr>
            <a:spLocks noGrp="1"/>
          </p:cNvSpPr>
          <p:nvPr>
            <p:ph type="pic" sz="quarter" idx="13"/>
          </p:nvPr>
        </p:nvSpPr>
        <p:spPr>
          <a:xfrm>
            <a:off x="0" y="0"/>
            <a:ext cx="5524500" cy="6858000"/>
          </a:xfrm>
          <a:custGeom>
            <a:avLst/>
            <a:gdLst>
              <a:gd name="connsiteX0" fmla="*/ 0 w 5524500"/>
              <a:gd name="connsiteY0" fmla="*/ 0 h 6858000"/>
              <a:gd name="connsiteX1" fmla="*/ 5524500 w 5524500"/>
              <a:gd name="connsiteY1" fmla="*/ 0 h 6858000"/>
              <a:gd name="connsiteX2" fmla="*/ 5524500 w 5524500"/>
              <a:gd name="connsiteY2" fmla="*/ 806538 h 6858000"/>
              <a:gd name="connsiteX3" fmla="*/ 4952408 w 5524500"/>
              <a:gd name="connsiteY3" fmla="*/ 806538 h 6858000"/>
              <a:gd name="connsiteX4" fmla="*/ 4952408 w 5524500"/>
              <a:gd name="connsiteY4" fmla="*/ 1187539 h 6858000"/>
              <a:gd name="connsiteX5" fmla="*/ 5524500 w 5524500"/>
              <a:gd name="connsiteY5" fmla="*/ 1187539 h 6858000"/>
              <a:gd name="connsiteX6" fmla="*/ 5524500 w 5524500"/>
              <a:gd name="connsiteY6" fmla="*/ 6858000 h 6858000"/>
              <a:gd name="connsiteX7" fmla="*/ 0 w 55245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24500" h="6858000">
                <a:moveTo>
                  <a:pt x="0" y="0"/>
                </a:moveTo>
                <a:lnTo>
                  <a:pt x="5524500" y="0"/>
                </a:lnTo>
                <a:lnTo>
                  <a:pt x="5524500" y="806538"/>
                </a:lnTo>
                <a:lnTo>
                  <a:pt x="4952408" y="806538"/>
                </a:lnTo>
                <a:lnTo>
                  <a:pt x="4952408" y="1187539"/>
                </a:lnTo>
                <a:lnTo>
                  <a:pt x="5524500" y="1187539"/>
                </a:lnTo>
                <a:lnTo>
                  <a:pt x="5524500" y="6858000"/>
                </a:lnTo>
                <a:lnTo>
                  <a:pt x="0" y="6858000"/>
                </a:lnTo>
                <a:close/>
              </a:path>
            </a:pathLst>
          </a:custGeom>
          <a:solidFill>
            <a:schemeClr val="tx2"/>
          </a:solidFill>
        </p:spPr>
        <p:txBody>
          <a:bodyPr wrap="square">
            <a:noAutofit/>
          </a:bodyPr>
          <a:lstStyle>
            <a:lvl1pPr marL="0" indent="0" algn="ctr">
              <a:buNone/>
              <a:defRPr>
                <a:solidFill>
                  <a:schemeClr val="bg1"/>
                </a:solidFill>
              </a:defRPr>
            </a:lvl1pPr>
          </a:lstStyle>
          <a:p>
            <a:r>
              <a:rPr lang="en-US"/>
              <a:t>Click icon to add picture</a:t>
            </a:r>
            <a:endParaRPr lang="en-US" dirty="0"/>
          </a:p>
        </p:txBody>
      </p:sp>
      <p:sp>
        <p:nvSpPr>
          <p:cNvPr id="3" name="Content Placeholder 2"/>
          <p:cNvSpPr>
            <a:spLocks noGrp="1"/>
          </p:cNvSpPr>
          <p:nvPr>
            <p:ph idx="1"/>
          </p:nvPr>
        </p:nvSpPr>
        <p:spPr>
          <a:xfrm>
            <a:off x="6223592" y="1890876"/>
            <a:ext cx="5387215" cy="40844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8/5/2024</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4" name="Title 1">
            <a:extLst>
              <a:ext uri="{FF2B5EF4-FFF2-40B4-BE49-F238E27FC236}">
                <a16:creationId xmlns:a16="http://schemas.microsoft.com/office/drawing/2014/main" id="{1D49B377-6CF8-9E4B-8973-3F8057D7DF48}"/>
              </a:ext>
            </a:extLst>
          </p:cNvPr>
          <p:cNvSpPr>
            <a:spLocks noGrp="1"/>
          </p:cNvSpPr>
          <p:nvPr>
            <p:ph type="title" hasCustomPrompt="1"/>
          </p:nvPr>
        </p:nvSpPr>
        <p:spPr>
          <a:xfrm>
            <a:off x="6223592" y="702156"/>
            <a:ext cx="5387215" cy="740156"/>
          </a:xfrm>
        </p:spPr>
        <p:txBody>
          <a:bodyPr anchor="t">
            <a:normAutofit/>
          </a:bodyPr>
          <a:lstStyle>
            <a:lvl1pPr>
              <a:defRPr sz="3400"/>
            </a:lvl1pPr>
          </a:lstStyle>
          <a:p>
            <a:r>
              <a:rPr lang="en-US" dirty="0"/>
              <a:t>TITLE GOES HERE</a:t>
            </a:r>
          </a:p>
        </p:txBody>
      </p:sp>
      <p:sp>
        <p:nvSpPr>
          <p:cNvPr id="19" name="Rectangle 1">
            <a:extLst>
              <a:ext uri="{FF2B5EF4-FFF2-40B4-BE49-F238E27FC236}">
                <a16:creationId xmlns:a16="http://schemas.microsoft.com/office/drawing/2014/main" id="{E11F091D-EBC7-D743-82DA-0E177FD421D4}"/>
              </a:ext>
            </a:extLst>
          </p:cNvPr>
          <p:cNvSpPr/>
          <p:nvPr userDrawn="1"/>
        </p:nvSpPr>
        <p:spPr>
          <a:xfrm>
            <a:off x="4952408" y="806538"/>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39118340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581191" y="5141974"/>
            <a:ext cx="11029615" cy="125882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8/5/2024</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Rectangle 1">
            <a:extLst>
              <a:ext uri="{FF2B5EF4-FFF2-40B4-BE49-F238E27FC236}">
                <a16:creationId xmlns:a16="http://schemas.microsoft.com/office/drawing/2014/main" id="{5DC1E635-F6E7-F248-9B85-120581E81180}"/>
              </a:ext>
            </a:extLst>
          </p:cNvPr>
          <p:cNvSpPr/>
          <p:nvPr userDrawn="1"/>
        </p:nvSpPr>
        <p:spPr>
          <a:xfrm>
            <a:off x="109259" y="5552029"/>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3661439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81194" y="1956391"/>
            <a:ext cx="3863216" cy="4467523"/>
          </a:xfrm>
        </p:spPr>
        <p:txBody>
          <a:bodyPr anchor="t">
            <a:normAutofit/>
          </a:bodyPr>
          <a:lstStyle>
            <a:lvl1pPr>
              <a:defRPr sz="1600"/>
            </a:lvl1pPr>
            <a:lvl2pPr>
              <a:defRPr sz="14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93599" y="1956391"/>
            <a:ext cx="6917210" cy="446752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8/5/2024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8" name="Title 1">
            <a:extLst>
              <a:ext uri="{FF2B5EF4-FFF2-40B4-BE49-F238E27FC236}">
                <a16:creationId xmlns:a16="http://schemas.microsoft.com/office/drawing/2014/main" id="{4C75DA6C-B626-714A-8BBC-6FDDB6BE4083}"/>
              </a:ext>
            </a:extLst>
          </p:cNvPr>
          <p:cNvSpPr>
            <a:spLocks noGrp="1"/>
          </p:cNvSpPr>
          <p:nvPr>
            <p:ph type="title"/>
          </p:nvPr>
        </p:nvSpPr>
        <p:spPr>
          <a:xfrm>
            <a:off x="581192" y="702156"/>
            <a:ext cx="11029616" cy="740156"/>
          </a:xfrm>
        </p:spPr>
        <p:txBody>
          <a:bodyPr anchor="t">
            <a:normAutofit/>
          </a:bodyPr>
          <a:lstStyle>
            <a:lvl1pPr>
              <a:defRPr sz="3400"/>
            </a:lvl1pPr>
          </a:lstStyle>
          <a:p>
            <a:r>
              <a:rPr lang="en-US"/>
              <a:t>Click to edit Master title style</a:t>
            </a:r>
            <a:endParaRPr lang="en-US" dirty="0"/>
          </a:p>
        </p:txBody>
      </p:sp>
      <p:sp>
        <p:nvSpPr>
          <p:cNvPr id="9" name="Rectangle 1">
            <a:extLst>
              <a:ext uri="{FF2B5EF4-FFF2-40B4-BE49-F238E27FC236}">
                <a16:creationId xmlns:a16="http://schemas.microsoft.com/office/drawing/2014/main" id="{72B4D55A-70C8-E04B-B7E3-3355A1131891}"/>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2301660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81192" y="2847885"/>
            <a:ext cx="4757482" cy="557784"/>
          </a:xfrm>
        </p:spPr>
        <p:txBody>
          <a:bodyPr anchor="ctr">
            <a:noAutofit/>
          </a:bodyPr>
          <a:lstStyle>
            <a:lvl1pPr marL="0" indent="0" algn="ctr">
              <a:buNone/>
              <a:defRPr sz="28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Title goes here</a:t>
            </a:r>
          </a:p>
        </p:txBody>
      </p:sp>
      <p:sp>
        <p:nvSpPr>
          <p:cNvPr id="4" name="Content Placeholder 3"/>
          <p:cNvSpPr>
            <a:spLocks noGrp="1"/>
          </p:cNvSpPr>
          <p:nvPr>
            <p:ph sz="half" idx="2"/>
          </p:nvPr>
        </p:nvSpPr>
        <p:spPr>
          <a:xfrm>
            <a:off x="581194" y="3523046"/>
            <a:ext cx="4757479" cy="2131499"/>
          </a:xfrm>
        </p:spPr>
        <p:txBody>
          <a:bodyPr anchor="t">
            <a:normAutofit/>
          </a:bodyPr>
          <a:lstStyle>
            <a:lvl1pPr algn="ctr">
              <a:defRPr/>
            </a:lvl1pPr>
            <a:lvl2pPr algn="ctr">
              <a:defRPr/>
            </a:lvl2pPr>
            <a:lvl3pPr algn="ctr">
              <a:defRPr/>
            </a:lvl3pPr>
            <a:lvl4pPr algn="ctr">
              <a:defRPr/>
            </a:lvl4pPr>
            <a:lvl5pPr algn="ct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6604002" y="2847886"/>
            <a:ext cx="4757483"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8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Title goes here</a:t>
            </a:r>
          </a:p>
        </p:txBody>
      </p:sp>
      <p:sp>
        <p:nvSpPr>
          <p:cNvPr id="6" name="Content Placeholder 5"/>
          <p:cNvSpPr>
            <a:spLocks noGrp="1"/>
          </p:cNvSpPr>
          <p:nvPr>
            <p:ph sz="quarter" idx="4"/>
          </p:nvPr>
        </p:nvSpPr>
        <p:spPr>
          <a:xfrm>
            <a:off x="6604001" y="3523046"/>
            <a:ext cx="4757484" cy="2131499"/>
          </a:xfrm>
        </p:spPr>
        <p:txBody>
          <a:bodyPr anchor="t">
            <a:normAutofit/>
          </a:bodyPr>
          <a:lstStyle>
            <a:lvl1pPr algn="ctr">
              <a:defRPr/>
            </a:lvl1pPr>
            <a:lvl2pPr algn="ctr">
              <a:defRPr/>
            </a:lvl2pPr>
            <a:lvl3pPr algn="ctr">
              <a:defRPr/>
            </a:lvl3pPr>
            <a:lvl4pPr algn="ctr">
              <a:defRPr/>
            </a:lvl4pPr>
            <a:lvl5pPr algn="ct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8/5/2024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1">
            <a:extLst>
              <a:ext uri="{FF2B5EF4-FFF2-40B4-BE49-F238E27FC236}">
                <a16:creationId xmlns:a16="http://schemas.microsoft.com/office/drawing/2014/main" id="{73CA278B-C101-7F4E-B11A-7B91B0C8E60A}"/>
              </a:ext>
            </a:extLst>
          </p:cNvPr>
          <p:cNvSpPr>
            <a:spLocks noGrp="1"/>
          </p:cNvSpPr>
          <p:nvPr>
            <p:ph type="title"/>
          </p:nvPr>
        </p:nvSpPr>
        <p:spPr>
          <a:xfrm>
            <a:off x="581192" y="702156"/>
            <a:ext cx="11029616" cy="740156"/>
          </a:xfrm>
        </p:spPr>
        <p:txBody>
          <a:bodyPr anchor="t">
            <a:normAutofit/>
          </a:bodyPr>
          <a:lstStyle>
            <a:lvl1pPr>
              <a:defRPr sz="3400"/>
            </a:lvl1pPr>
          </a:lstStyle>
          <a:p>
            <a:r>
              <a:rPr lang="en-US"/>
              <a:t>Click to edit Master title style</a:t>
            </a:r>
            <a:endParaRPr lang="en-US" dirty="0"/>
          </a:p>
        </p:txBody>
      </p:sp>
      <p:sp>
        <p:nvSpPr>
          <p:cNvPr id="11" name="Rectangle 1">
            <a:extLst>
              <a:ext uri="{FF2B5EF4-FFF2-40B4-BE49-F238E27FC236}">
                <a16:creationId xmlns:a16="http://schemas.microsoft.com/office/drawing/2014/main" id="{FE5F6035-AACE-6847-8AF4-EB3C4D79EE95}"/>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a:solidFill>
                <a:srgbClr val="FFFFFF"/>
              </a:solidFill>
              <a:latin typeface="Helvetica Light"/>
              <a:sym typeface="Helvetica Light"/>
            </a:endParaRPr>
          </a:p>
        </p:txBody>
      </p:sp>
      <p:grpSp>
        <p:nvGrpSpPr>
          <p:cNvPr id="13" name="Group 12">
            <a:extLst>
              <a:ext uri="{FF2B5EF4-FFF2-40B4-BE49-F238E27FC236}">
                <a16:creationId xmlns:a16="http://schemas.microsoft.com/office/drawing/2014/main" id="{7D914FC0-3771-6041-9E7C-1C624C85A803}"/>
              </a:ext>
            </a:extLst>
          </p:cNvPr>
          <p:cNvGrpSpPr/>
          <p:nvPr userDrawn="1"/>
        </p:nvGrpSpPr>
        <p:grpSpPr>
          <a:xfrm>
            <a:off x="5463336" y="2250891"/>
            <a:ext cx="1016001" cy="3839220"/>
            <a:chOff x="5510085" y="2250891"/>
            <a:chExt cx="1016001" cy="3839220"/>
          </a:xfrm>
        </p:grpSpPr>
        <p:cxnSp>
          <p:nvCxnSpPr>
            <p:cNvPr id="14" name="Straight Connector 13">
              <a:extLst>
                <a:ext uri="{FF2B5EF4-FFF2-40B4-BE49-F238E27FC236}">
                  <a16:creationId xmlns:a16="http://schemas.microsoft.com/office/drawing/2014/main" id="{0AED3128-974C-7F4B-BF36-A3836D1725F6}"/>
                </a:ext>
              </a:extLst>
            </p:cNvPr>
            <p:cNvCxnSpPr/>
            <p:nvPr/>
          </p:nvCxnSpPr>
          <p:spPr>
            <a:xfrm>
              <a:off x="6018085" y="2340176"/>
              <a:ext cx="0" cy="374993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Rectangle 1">
              <a:extLst>
                <a:ext uri="{FF2B5EF4-FFF2-40B4-BE49-F238E27FC236}">
                  <a16:creationId xmlns:a16="http://schemas.microsoft.com/office/drawing/2014/main" id="{2D2224CB-5DFF-3D4B-816B-1A44228A23EE}"/>
                </a:ext>
              </a:extLst>
            </p:cNvPr>
            <p:cNvSpPr/>
            <p:nvPr/>
          </p:nvSpPr>
          <p:spPr>
            <a:xfrm>
              <a:off x="5510085" y="2250891"/>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r>
                <a:rPr lang="en-US" sz="1600" kern="0" noProof="0">
                  <a:solidFill>
                    <a:srgbClr val="FFFFFF"/>
                  </a:solidFill>
                  <a:latin typeface="Helvetica Light"/>
                  <a:sym typeface="Helvetica Light"/>
                </a:rPr>
                <a:t>VS</a:t>
              </a:r>
            </a:p>
          </p:txBody>
        </p:sp>
      </p:grpSp>
    </p:spTree>
    <p:extLst>
      <p:ext uri="{BB962C8B-B14F-4D97-AF65-F5344CB8AC3E}">
        <p14:creationId xmlns:p14="http://schemas.microsoft.com/office/powerpoint/2010/main" val="3308255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DB4ED54-5B5E-4A04-93D3-5772E3CE3818}" type="datetime1">
              <a:rPr lang="en-US" smtClean="0"/>
              <a:t>8/5/2024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
        <p:nvSpPr>
          <p:cNvPr id="6" name="Title 1">
            <a:extLst>
              <a:ext uri="{FF2B5EF4-FFF2-40B4-BE49-F238E27FC236}">
                <a16:creationId xmlns:a16="http://schemas.microsoft.com/office/drawing/2014/main" id="{E2F4516B-8A37-894B-82AE-60204E6767D9}"/>
              </a:ext>
            </a:extLst>
          </p:cNvPr>
          <p:cNvSpPr>
            <a:spLocks noGrp="1"/>
          </p:cNvSpPr>
          <p:nvPr>
            <p:ph type="title"/>
          </p:nvPr>
        </p:nvSpPr>
        <p:spPr>
          <a:xfrm>
            <a:off x="581192" y="702156"/>
            <a:ext cx="11029616" cy="740156"/>
          </a:xfrm>
        </p:spPr>
        <p:txBody>
          <a:bodyPr anchor="t">
            <a:normAutofit/>
          </a:bodyPr>
          <a:lstStyle>
            <a:lvl1pPr>
              <a:defRPr sz="3400"/>
            </a:lvl1pPr>
          </a:lstStyle>
          <a:p>
            <a:r>
              <a:rPr lang="en-US"/>
              <a:t>Click to edit Master title style</a:t>
            </a:r>
            <a:endParaRPr lang="en-US" dirty="0"/>
          </a:p>
        </p:txBody>
      </p:sp>
      <p:sp>
        <p:nvSpPr>
          <p:cNvPr id="7" name="Rectangle 1">
            <a:extLst>
              <a:ext uri="{FF2B5EF4-FFF2-40B4-BE49-F238E27FC236}">
                <a16:creationId xmlns:a16="http://schemas.microsoft.com/office/drawing/2014/main" id="{CC16CE43-CB3C-7544-B05B-0A9F706D6FD8}"/>
              </a:ext>
            </a:extLst>
          </p:cNvPr>
          <p:cNvSpPr/>
          <p:nvPr userDrawn="1"/>
        </p:nvSpPr>
        <p:spPr>
          <a:xfrm>
            <a:off x="0" y="806538"/>
            <a:ext cx="453601" cy="363044"/>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Tree>
    <p:extLst>
      <p:ext uri="{BB962C8B-B14F-4D97-AF65-F5344CB8AC3E}">
        <p14:creationId xmlns:p14="http://schemas.microsoft.com/office/powerpoint/2010/main" val="3970103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1450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Narrow Content Large Imag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9EEDEA7C-D9D3-5E4A-A0E6-B7A0ED5E0F89}"/>
              </a:ext>
            </a:extLst>
          </p:cNvPr>
          <p:cNvSpPr>
            <a:spLocks noGrp="1"/>
          </p:cNvSpPr>
          <p:nvPr>
            <p:ph type="pic" sz="quarter" idx="13"/>
          </p:nvPr>
        </p:nvSpPr>
        <p:spPr>
          <a:xfrm>
            <a:off x="5181599" y="0"/>
            <a:ext cx="7010400" cy="6858000"/>
          </a:xfrm>
          <a:custGeom>
            <a:avLst/>
            <a:gdLst>
              <a:gd name="connsiteX0" fmla="*/ 0 w 7010400"/>
              <a:gd name="connsiteY0" fmla="*/ 0 h 6858000"/>
              <a:gd name="connsiteX1" fmla="*/ 7010400 w 7010400"/>
              <a:gd name="connsiteY1" fmla="*/ 0 h 6858000"/>
              <a:gd name="connsiteX2" fmla="*/ 7010400 w 7010400"/>
              <a:gd name="connsiteY2" fmla="*/ 6858000 h 6858000"/>
              <a:gd name="connsiteX3" fmla="*/ 0 w 7010400"/>
              <a:gd name="connsiteY3" fmla="*/ 6858000 h 6858000"/>
              <a:gd name="connsiteX4" fmla="*/ 0 w 7010400"/>
              <a:gd name="connsiteY4" fmla="*/ 2620396 h 6858000"/>
              <a:gd name="connsiteX5" fmla="*/ 508001 w 7010400"/>
              <a:gd name="connsiteY5" fmla="*/ 2620396 h 6858000"/>
              <a:gd name="connsiteX6" fmla="*/ 508001 w 7010400"/>
              <a:gd name="connsiteY6" fmla="*/ 2239395 h 6858000"/>
              <a:gd name="connsiteX7" fmla="*/ 0 w 7010400"/>
              <a:gd name="connsiteY7" fmla="*/ 223939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10400" h="6858000">
                <a:moveTo>
                  <a:pt x="0" y="0"/>
                </a:moveTo>
                <a:lnTo>
                  <a:pt x="7010400" y="0"/>
                </a:lnTo>
                <a:lnTo>
                  <a:pt x="7010400" y="6858000"/>
                </a:lnTo>
                <a:lnTo>
                  <a:pt x="0" y="6858000"/>
                </a:lnTo>
                <a:lnTo>
                  <a:pt x="0" y="2620396"/>
                </a:lnTo>
                <a:lnTo>
                  <a:pt x="508001" y="2620396"/>
                </a:lnTo>
                <a:lnTo>
                  <a:pt x="508001" y="2239395"/>
                </a:lnTo>
                <a:lnTo>
                  <a:pt x="0" y="2239395"/>
                </a:lnTo>
                <a:close/>
              </a:path>
            </a:pathLst>
          </a:custGeom>
          <a:solidFill>
            <a:schemeClr val="tx2"/>
          </a:solidFill>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4EDE50D6-574B-40AF-946F-D52A04ADE379}" type="datetime1">
              <a:rPr lang="en-US" smtClean="0"/>
              <a:t>8/5/2024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12" name="Rectangle 1">
            <a:extLst>
              <a:ext uri="{FF2B5EF4-FFF2-40B4-BE49-F238E27FC236}">
                <a16:creationId xmlns:a16="http://schemas.microsoft.com/office/drawing/2014/main" id="{EF358276-528D-1F4E-804A-4F9FDE93568A}"/>
              </a:ext>
            </a:extLst>
          </p:cNvPr>
          <p:cNvSpPr/>
          <p:nvPr userDrawn="1"/>
        </p:nvSpPr>
        <p:spPr>
          <a:xfrm>
            <a:off x="4673599" y="2239395"/>
            <a:ext cx="1016001" cy="381001"/>
          </a:xfrm>
          <a:prstGeom prst="rect">
            <a:avLst/>
          </a:prstGeom>
          <a:solidFill>
            <a:schemeClr val="accent1"/>
          </a:solidFill>
          <a:ln w="12700">
            <a:miter lim="400000"/>
          </a:ln>
        </p:spPr>
        <p:txBody>
          <a:bodyPr lIns="25400" tIns="25400" rIns="25400" bIns="25400" anchor="ctr"/>
          <a:lstStyle/>
          <a:p>
            <a:pPr algn="ctr" defTabSz="412750" hangingPunct="0">
              <a:defRPr sz="3200" spc="0">
                <a:solidFill>
                  <a:srgbClr val="FFFFFF"/>
                </a:solidFill>
                <a:latin typeface="Helvetica Light"/>
                <a:ea typeface="Helvetica Light"/>
                <a:cs typeface="Helvetica Light"/>
                <a:sym typeface="Helvetica Light"/>
              </a:defRPr>
            </a:pPr>
            <a:endParaRPr lang="en-US" sz="1600" kern="0" noProof="0" dirty="0">
              <a:solidFill>
                <a:srgbClr val="FFFFFF"/>
              </a:solidFill>
              <a:latin typeface="Helvetica Light"/>
              <a:sym typeface="Helvetica Light"/>
            </a:endParaRPr>
          </a:p>
        </p:txBody>
      </p:sp>
      <p:sp>
        <p:nvSpPr>
          <p:cNvPr id="15" name="Rectangle 1">
            <a:extLst>
              <a:ext uri="{FF2B5EF4-FFF2-40B4-BE49-F238E27FC236}">
                <a16:creationId xmlns:a16="http://schemas.microsoft.com/office/drawing/2014/main" id="{A6817E56-9BF4-B245-9536-10F7E163D7D9}"/>
              </a:ext>
            </a:extLst>
          </p:cNvPr>
          <p:cNvSpPr/>
          <p:nvPr userDrawn="1"/>
        </p:nvSpPr>
        <p:spPr>
          <a:xfrm>
            <a:off x="581192" y="875830"/>
            <a:ext cx="2540001" cy="25400"/>
          </a:xfrm>
          <a:prstGeom prst="rect">
            <a:avLst/>
          </a:prstGeom>
          <a:solidFill>
            <a:srgbClr val="24282B"/>
          </a:solidFill>
          <a:ln w="12700">
            <a:miter lim="400000"/>
          </a:ln>
        </p:spPr>
        <p:txBody>
          <a:bodyPr lIns="50800" tIns="50800" rIns="50800" bIns="50800" anchor="ctr"/>
          <a:lstStyle/>
          <a:p>
            <a:pPr algn="ctr">
              <a:defRPr sz="3200" spc="0">
                <a:solidFill>
                  <a:srgbClr val="0433FF"/>
                </a:solidFill>
                <a:latin typeface="Helvetica Light"/>
                <a:ea typeface="Helvetica Light"/>
                <a:cs typeface="Helvetica Light"/>
                <a:sym typeface="Helvetica Light"/>
              </a:defRPr>
            </a:pPr>
            <a:endParaRPr lang="en-US" noProof="0" dirty="0"/>
          </a:p>
        </p:txBody>
      </p:sp>
      <p:sp>
        <p:nvSpPr>
          <p:cNvPr id="18" name="Content Placeholder 2">
            <a:extLst>
              <a:ext uri="{FF2B5EF4-FFF2-40B4-BE49-F238E27FC236}">
                <a16:creationId xmlns:a16="http://schemas.microsoft.com/office/drawing/2014/main" id="{A2F758DC-4792-1D42-83A8-ED4E6CD5F7E3}"/>
              </a:ext>
            </a:extLst>
          </p:cNvPr>
          <p:cNvSpPr>
            <a:spLocks noGrp="1"/>
          </p:cNvSpPr>
          <p:nvPr>
            <p:ph sz="half" idx="1"/>
          </p:nvPr>
        </p:nvSpPr>
        <p:spPr>
          <a:xfrm>
            <a:off x="581194" y="2720636"/>
            <a:ext cx="3863216" cy="3634317"/>
          </a:xfrm>
        </p:spPr>
        <p:txBody>
          <a:bodyPr anchor="t">
            <a:normAutofit/>
          </a:bodyPr>
          <a:lstStyle>
            <a:lvl1pPr>
              <a:defRPr sz="1600"/>
            </a:lvl1pPr>
            <a:lvl2pPr>
              <a:defRPr sz="14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a:extLst>
              <a:ext uri="{FF2B5EF4-FFF2-40B4-BE49-F238E27FC236}">
                <a16:creationId xmlns:a16="http://schemas.microsoft.com/office/drawing/2014/main" id="{2859246A-0674-144E-84D6-29D5891C06F8}"/>
              </a:ext>
            </a:extLst>
          </p:cNvPr>
          <p:cNvSpPr>
            <a:spLocks noGrp="1"/>
          </p:cNvSpPr>
          <p:nvPr>
            <p:ph type="title" hasCustomPrompt="1"/>
          </p:nvPr>
        </p:nvSpPr>
        <p:spPr>
          <a:xfrm>
            <a:off x="581192" y="1304660"/>
            <a:ext cx="3863216" cy="1415976"/>
          </a:xfrm>
        </p:spPr>
        <p:txBody>
          <a:bodyPr anchor="t">
            <a:normAutofit/>
          </a:bodyPr>
          <a:lstStyle>
            <a:lvl1pPr>
              <a:defRPr sz="3400"/>
            </a:lvl1pPr>
          </a:lstStyle>
          <a:p>
            <a:r>
              <a:rPr lang="en-US" dirty="0"/>
              <a:t>Title goes here</a:t>
            </a:r>
          </a:p>
        </p:txBody>
      </p:sp>
    </p:spTree>
    <p:extLst>
      <p:ext uri="{BB962C8B-B14F-4D97-AF65-F5344CB8AC3E}">
        <p14:creationId xmlns:p14="http://schemas.microsoft.com/office/powerpoint/2010/main" val="371828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8/5/2024</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24448909"/>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95" r:id="rId3"/>
    <p:sldLayoutId id="2147483676" r:id="rId4"/>
    <p:sldLayoutId id="2147483677" r:id="rId5"/>
    <p:sldLayoutId id="2147483684" r:id="rId6"/>
    <p:sldLayoutId id="2147483678" r:id="rId7"/>
    <p:sldLayoutId id="2147483679" r:id="rId8"/>
    <p:sldLayoutId id="2147483698" r:id="rId9"/>
    <p:sldLayoutId id="2147483697" r:id="rId10"/>
    <p:sldLayoutId id="2147483696" r:id="rId11"/>
    <p:sldLayoutId id="2147483693" r:id="rId12"/>
    <p:sldLayoutId id="2147483694" r:id="rId13"/>
    <p:sldLayoutId id="2147483692" r:id="rId14"/>
    <p:sldLayoutId id="2147483691" r:id="rId15"/>
    <p:sldLayoutId id="2147483689" r:id="rId16"/>
    <p:sldLayoutId id="2147483690" r:id="rId17"/>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CA69D-9764-6F43-A39D-17C946E0EF06}"/>
              </a:ext>
            </a:extLst>
          </p:cNvPr>
          <p:cNvSpPr>
            <a:spLocks noGrp="1"/>
          </p:cNvSpPr>
          <p:nvPr>
            <p:ph type="ctrTitle"/>
          </p:nvPr>
        </p:nvSpPr>
        <p:spPr>
          <a:xfrm>
            <a:off x="581191" y="1020431"/>
            <a:ext cx="10977763" cy="1511754"/>
          </a:xfrm>
        </p:spPr>
        <p:txBody>
          <a:bodyPr/>
          <a:lstStyle/>
          <a:p>
            <a:r>
              <a:rPr lang="en-US" b="1" dirty="0"/>
              <a:t>Designing  and  Implementing  a  Secure Network  Topology  Using  GNS3</a:t>
            </a:r>
          </a:p>
        </p:txBody>
      </p:sp>
      <p:sp>
        <p:nvSpPr>
          <p:cNvPr id="4" name="Rectangle 3">
            <a:extLst>
              <a:ext uri="{FF2B5EF4-FFF2-40B4-BE49-F238E27FC236}">
                <a16:creationId xmlns:a16="http://schemas.microsoft.com/office/drawing/2014/main" id="{88EED9B1-25C1-4C37-B514-B1BF38D8868B}"/>
              </a:ext>
            </a:extLst>
          </p:cNvPr>
          <p:cNvSpPr/>
          <p:nvPr/>
        </p:nvSpPr>
        <p:spPr>
          <a:xfrm>
            <a:off x="1430215" y="3363350"/>
            <a:ext cx="2602524" cy="2800767"/>
          </a:xfrm>
          <a:prstGeom prst="rect">
            <a:avLst/>
          </a:prstGeom>
        </p:spPr>
        <p:txBody>
          <a:bodyPr wrap="square">
            <a:spAutoFit/>
          </a:bodyPr>
          <a:lstStyle/>
          <a:p>
            <a:r>
              <a:rPr lang="en-US" sz="2200" b="1" dirty="0">
                <a:solidFill>
                  <a:schemeClr val="bg1"/>
                </a:solidFill>
              </a:rPr>
              <a:t>Presented by:</a:t>
            </a:r>
          </a:p>
          <a:p>
            <a:r>
              <a:rPr lang="en-US" sz="2200" dirty="0">
                <a:solidFill>
                  <a:schemeClr val="bg1"/>
                </a:solidFill>
              </a:rPr>
              <a:t>Anirudh C M</a:t>
            </a:r>
          </a:p>
          <a:p>
            <a:r>
              <a:rPr lang="en-US" sz="2200" dirty="0">
                <a:solidFill>
                  <a:schemeClr val="bg1"/>
                </a:solidFill>
              </a:rPr>
              <a:t>Chandan T O</a:t>
            </a:r>
          </a:p>
          <a:p>
            <a:endParaRPr lang="en-US" sz="2200" dirty="0">
              <a:solidFill>
                <a:schemeClr val="bg1"/>
              </a:solidFill>
            </a:endParaRPr>
          </a:p>
          <a:p>
            <a:r>
              <a:rPr lang="en-US" sz="2200" b="1" dirty="0">
                <a:solidFill>
                  <a:schemeClr val="bg1"/>
                </a:solidFill>
              </a:rPr>
              <a:t>Mentor:</a:t>
            </a:r>
          </a:p>
          <a:p>
            <a:r>
              <a:rPr lang="en-US" sz="2200" dirty="0">
                <a:solidFill>
                  <a:schemeClr val="bg1"/>
                </a:solidFill>
              </a:rPr>
              <a:t>Col Jerry Miller</a:t>
            </a:r>
          </a:p>
          <a:p>
            <a:r>
              <a:rPr lang="en-US" sz="2200" dirty="0">
                <a:solidFill>
                  <a:schemeClr val="bg1"/>
                </a:solidFill>
              </a:rPr>
              <a:t>Dr. S S Iyengar</a:t>
            </a:r>
          </a:p>
          <a:p>
            <a:endParaRPr lang="en-US" sz="2200" dirty="0">
              <a:solidFill>
                <a:schemeClr val="bg1"/>
              </a:solidFill>
            </a:endParaRPr>
          </a:p>
        </p:txBody>
      </p:sp>
    </p:spTree>
    <p:extLst>
      <p:ext uri="{BB962C8B-B14F-4D97-AF65-F5344CB8AC3E}">
        <p14:creationId xmlns:p14="http://schemas.microsoft.com/office/powerpoint/2010/main" val="2170441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74766-D477-401B-B760-620E209F0A2D}"/>
              </a:ext>
            </a:extLst>
          </p:cNvPr>
          <p:cNvSpPr>
            <a:spLocks noGrp="1"/>
          </p:cNvSpPr>
          <p:nvPr>
            <p:ph type="title"/>
          </p:nvPr>
        </p:nvSpPr>
        <p:spPr/>
        <p:txBody>
          <a:bodyPr/>
          <a:lstStyle/>
          <a:p>
            <a:r>
              <a:rPr lang="en-US" dirty="0"/>
              <a:t>How does DOS attack work</a:t>
            </a:r>
          </a:p>
        </p:txBody>
      </p:sp>
      <p:sp>
        <p:nvSpPr>
          <p:cNvPr id="6" name="AutoShape 4" descr="Normal Three-way Handshake Process Figure 2. Three-way Handshake Process under Attack">
            <a:extLst>
              <a:ext uri="{FF2B5EF4-FFF2-40B4-BE49-F238E27FC236}">
                <a16:creationId xmlns:a16="http://schemas.microsoft.com/office/drawing/2014/main" id="{52CCDC1A-F1D4-453F-932F-8D15280213C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Content Placeholder 11">
            <a:extLst>
              <a:ext uri="{FF2B5EF4-FFF2-40B4-BE49-F238E27FC236}">
                <a16:creationId xmlns:a16="http://schemas.microsoft.com/office/drawing/2014/main" id="{0F344301-3AEA-4333-A391-B87B5F40A42C}"/>
              </a:ext>
            </a:extLst>
          </p:cNvPr>
          <p:cNvSpPr>
            <a:spLocks noGrp="1"/>
          </p:cNvSpPr>
          <p:nvPr>
            <p:ph idx="1"/>
          </p:nvPr>
        </p:nvSpPr>
        <p:spPr/>
        <p:txBody>
          <a:bodyPr/>
          <a:lstStyle/>
          <a:p>
            <a:endParaRPr lang="en-US"/>
          </a:p>
        </p:txBody>
      </p:sp>
      <p:pic>
        <p:nvPicPr>
          <p:cNvPr id="13" name="Picture 12">
            <a:extLst>
              <a:ext uri="{FF2B5EF4-FFF2-40B4-BE49-F238E27FC236}">
                <a16:creationId xmlns:a16="http://schemas.microsoft.com/office/drawing/2014/main" id="{20FCDA87-552D-4237-AB2D-0613AF616643}"/>
              </a:ext>
            </a:extLst>
          </p:cNvPr>
          <p:cNvPicPr>
            <a:picLocks noChangeAspect="1"/>
          </p:cNvPicPr>
          <p:nvPr/>
        </p:nvPicPr>
        <p:blipFill>
          <a:blip r:embed="rId2"/>
          <a:stretch>
            <a:fillRect/>
          </a:stretch>
        </p:blipFill>
        <p:spPr>
          <a:xfrm>
            <a:off x="625269" y="1534680"/>
            <a:ext cx="10941459" cy="4796866"/>
          </a:xfrm>
          <a:prstGeom prst="rect">
            <a:avLst/>
          </a:prstGeom>
        </p:spPr>
      </p:pic>
    </p:spTree>
    <p:extLst>
      <p:ext uri="{BB962C8B-B14F-4D97-AF65-F5344CB8AC3E}">
        <p14:creationId xmlns:p14="http://schemas.microsoft.com/office/powerpoint/2010/main" val="256343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5F93C-D0B0-4344-9E00-7A6C69A0A53E}"/>
              </a:ext>
            </a:extLst>
          </p:cNvPr>
          <p:cNvSpPr>
            <a:spLocks noGrp="1"/>
          </p:cNvSpPr>
          <p:nvPr>
            <p:ph type="title"/>
          </p:nvPr>
        </p:nvSpPr>
        <p:spPr/>
        <p:txBody>
          <a:bodyPr/>
          <a:lstStyle/>
          <a:p>
            <a:r>
              <a:rPr lang="en-US" dirty="0"/>
              <a:t>Attack on ubuntu</a:t>
            </a:r>
          </a:p>
        </p:txBody>
      </p:sp>
      <p:pic>
        <p:nvPicPr>
          <p:cNvPr id="8" name="Content Placeholder 7">
            <a:extLst>
              <a:ext uri="{FF2B5EF4-FFF2-40B4-BE49-F238E27FC236}">
                <a16:creationId xmlns:a16="http://schemas.microsoft.com/office/drawing/2014/main" id="{1E2ED5F7-C740-4A66-BD1E-77B4579BBCB6}"/>
              </a:ext>
            </a:extLst>
          </p:cNvPr>
          <p:cNvPicPr>
            <a:picLocks noGrp="1" noChangeAspect="1"/>
          </p:cNvPicPr>
          <p:nvPr>
            <p:ph idx="1"/>
          </p:nvPr>
        </p:nvPicPr>
        <p:blipFill>
          <a:blip r:embed="rId2"/>
          <a:stretch>
            <a:fillRect/>
          </a:stretch>
        </p:blipFill>
        <p:spPr>
          <a:xfrm>
            <a:off x="581025" y="1916228"/>
            <a:ext cx="11029950" cy="4033606"/>
          </a:xfrm>
        </p:spPr>
      </p:pic>
    </p:spTree>
    <p:extLst>
      <p:ext uri="{BB962C8B-B14F-4D97-AF65-F5344CB8AC3E}">
        <p14:creationId xmlns:p14="http://schemas.microsoft.com/office/powerpoint/2010/main" val="3462575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DDD38-5EC3-4E56-914D-2F6075F45941}"/>
              </a:ext>
            </a:extLst>
          </p:cNvPr>
          <p:cNvSpPr>
            <a:spLocks noGrp="1"/>
          </p:cNvSpPr>
          <p:nvPr>
            <p:ph type="title"/>
          </p:nvPr>
        </p:nvSpPr>
        <p:spPr/>
        <p:txBody>
          <a:bodyPr/>
          <a:lstStyle/>
          <a:p>
            <a:r>
              <a:rPr lang="en-US" dirty="0"/>
              <a:t>Attack on ubuntu </a:t>
            </a:r>
          </a:p>
        </p:txBody>
      </p:sp>
      <p:pic>
        <p:nvPicPr>
          <p:cNvPr id="5" name="Content Placeholder 4">
            <a:extLst>
              <a:ext uri="{FF2B5EF4-FFF2-40B4-BE49-F238E27FC236}">
                <a16:creationId xmlns:a16="http://schemas.microsoft.com/office/drawing/2014/main" id="{43FCC70D-7294-4398-9891-D68A3F284E30}"/>
              </a:ext>
            </a:extLst>
          </p:cNvPr>
          <p:cNvPicPr>
            <a:picLocks noGrp="1" noChangeAspect="1"/>
          </p:cNvPicPr>
          <p:nvPr>
            <p:ph idx="1"/>
          </p:nvPr>
        </p:nvPicPr>
        <p:blipFill>
          <a:blip r:embed="rId2"/>
          <a:stretch>
            <a:fillRect/>
          </a:stretch>
        </p:blipFill>
        <p:spPr>
          <a:xfrm>
            <a:off x="1949460" y="1244475"/>
            <a:ext cx="7949506" cy="5067229"/>
          </a:xfrm>
        </p:spPr>
      </p:pic>
      <p:sp>
        <p:nvSpPr>
          <p:cNvPr id="6" name="TextBox 5">
            <a:extLst>
              <a:ext uri="{FF2B5EF4-FFF2-40B4-BE49-F238E27FC236}">
                <a16:creationId xmlns:a16="http://schemas.microsoft.com/office/drawing/2014/main" id="{7BDFE385-A411-45E5-A35C-259249ACBDEF}"/>
              </a:ext>
            </a:extLst>
          </p:cNvPr>
          <p:cNvSpPr txBox="1"/>
          <p:nvPr/>
        </p:nvSpPr>
        <p:spPr>
          <a:xfrm>
            <a:off x="3549747" y="6311704"/>
            <a:ext cx="4974119" cy="369332"/>
          </a:xfrm>
          <a:prstGeom prst="rect">
            <a:avLst/>
          </a:prstGeom>
          <a:noFill/>
        </p:spPr>
        <p:txBody>
          <a:bodyPr wrap="none" rtlCol="0">
            <a:spAutoFit/>
          </a:bodyPr>
          <a:lstStyle/>
          <a:p>
            <a:r>
              <a:rPr lang="en-US" dirty="0"/>
              <a:t>Graphical visualization of affect of attack on Ubuntu</a:t>
            </a:r>
          </a:p>
        </p:txBody>
      </p:sp>
    </p:spTree>
    <p:extLst>
      <p:ext uri="{BB962C8B-B14F-4D97-AF65-F5344CB8AC3E}">
        <p14:creationId xmlns:p14="http://schemas.microsoft.com/office/powerpoint/2010/main" val="736833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E0B46-8EEB-4A23-8233-E1350465C52B}"/>
              </a:ext>
            </a:extLst>
          </p:cNvPr>
          <p:cNvSpPr>
            <a:spLocks noGrp="1"/>
          </p:cNvSpPr>
          <p:nvPr>
            <p:ph type="title"/>
          </p:nvPr>
        </p:nvSpPr>
        <p:spPr/>
        <p:txBody>
          <a:bodyPr/>
          <a:lstStyle/>
          <a:p>
            <a:r>
              <a:rPr lang="en-US" dirty="0"/>
              <a:t>Attack on Metasploitable-2</a:t>
            </a:r>
          </a:p>
        </p:txBody>
      </p:sp>
      <p:pic>
        <p:nvPicPr>
          <p:cNvPr id="5" name="Content Placeholder 4">
            <a:extLst>
              <a:ext uri="{FF2B5EF4-FFF2-40B4-BE49-F238E27FC236}">
                <a16:creationId xmlns:a16="http://schemas.microsoft.com/office/drawing/2014/main" id="{F14B9893-4726-4132-B468-03660DA59212}"/>
              </a:ext>
            </a:extLst>
          </p:cNvPr>
          <p:cNvPicPr>
            <a:picLocks noGrp="1" noChangeAspect="1"/>
          </p:cNvPicPr>
          <p:nvPr>
            <p:ph idx="1"/>
          </p:nvPr>
        </p:nvPicPr>
        <p:blipFill>
          <a:blip r:embed="rId2"/>
          <a:stretch>
            <a:fillRect/>
          </a:stretch>
        </p:blipFill>
        <p:spPr>
          <a:xfrm>
            <a:off x="158522" y="1877636"/>
            <a:ext cx="5280986" cy="3820058"/>
          </a:xfrm>
        </p:spPr>
      </p:pic>
      <p:pic>
        <p:nvPicPr>
          <p:cNvPr id="7" name="Picture 6">
            <a:extLst>
              <a:ext uri="{FF2B5EF4-FFF2-40B4-BE49-F238E27FC236}">
                <a16:creationId xmlns:a16="http://schemas.microsoft.com/office/drawing/2014/main" id="{5F12EB6F-3D8A-4B1D-A663-2A95867D094E}"/>
              </a:ext>
            </a:extLst>
          </p:cNvPr>
          <p:cNvPicPr>
            <a:picLocks noChangeAspect="1"/>
          </p:cNvPicPr>
          <p:nvPr/>
        </p:nvPicPr>
        <p:blipFill>
          <a:blip r:embed="rId3"/>
          <a:stretch>
            <a:fillRect/>
          </a:stretch>
        </p:blipFill>
        <p:spPr>
          <a:xfrm>
            <a:off x="5697318" y="1877636"/>
            <a:ext cx="5665600" cy="4160965"/>
          </a:xfrm>
          <a:prstGeom prst="rect">
            <a:avLst/>
          </a:prstGeom>
        </p:spPr>
      </p:pic>
    </p:spTree>
    <p:extLst>
      <p:ext uri="{BB962C8B-B14F-4D97-AF65-F5344CB8AC3E}">
        <p14:creationId xmlns:p14="http://schemas.microsoft.com/office/powerpoint/2010/main" val="2378457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2E326-6813-467B-BE9A-3A1711D58E7C}"/>
              </a:ext>
            </a:extLst>
          </p:cNvPr>
          <p:cNvSpPr>
            <a:spLocks noGrp="1"/>
          </p:cNvSpPr>
          <p:nvPr>
            <p:ph type="title"/>
          </p:nvPr>
        </p:nvSpPr>
        <p:spPr/>
        <p:txBody>
          <a:bodyPr/>
          <a:lstStyle/>
          <a:p>
            <a:r>
              <a:rPr lang="en-US" dirty="0"/>
              <a:t>Attack on metasploit 2</a:t>
            </a:r>
          </a:p>
        </p:txBody>
      </p:sp>
      <p:pic>
        <p:nvPicPr>
          <p:cNvPr id="10" name="Untitled video - Made with Clipchamp (1)">
            <a:hlinkClick r:id="" action="ppaction://media"/>
            <a:extLst>
              <a:ext uri="{FF2B5EF4-FFF2-40B4-BE49-F238E27FC236}">
                <a16:creationId xmlns:a16="http://schemas.microsoft.com/office/drawing/2014/main" id="{37627AC9-4F31-4ECA-8F54-03BBB2B72B7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28956" y="1262356"/>
            <a:ext cx="9637517" cy="5421366"/>
          </a:xfrm>
        </p:spPr>
      </p:pic>
    </p:spTree>
    <p:extLst>
      <p:ext uri="{BB962C8B-B14F-4D97-AF65-F5344CB8AC3E}">
        <p14:creationId xmlns:p14="http://schemas.microsoft.com/office/powerpoint/2010/main" val="2783608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80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0498-C6E0-4603-8DF5-64D8BE8F2FB8}"/>
              </a:ext>
            </a:extLst>
          </p:cNvPr>
          <p:cNvSpPr>
            <a:spLocks noGrp="1"/>
          </p:cNvSpPr>
          <p:nvPr>
            <p:ph type="title"/>
          </p:nvPr>
        </p:nvSpPr>
        <p:spPr/>
        <p:txBody>
          <a:bodyPr anchor="ctr">
            <a:normAutofit/>
          </a:bodyPr>
          <a:lstStyle/>
          <a:p>
            <a:r>
              <a:rPr lang="en-US" dirty="0"/>
              <a:t>Next steps</a:t>
            </a:r>
          </a:p>
        </p:txBody>
      </p:sp>
      <p:sp>
        <p:nvSpPr>
          <p:cNvPr id="3" name="Content Placeholder 2">
            <a:extLst>
              <a:ext uri="{FF2B5EF4-FFF2-40B4-BE49-F238E27FC236}">
                <a16:creationId xmlns:a16="http://schemas.microsoft.com/office/drawing/2014/main" id="{72BE725E-5910-4CD5-80C8-28AF8D5A8EC5}"/>
              </a:ext>
            </a:extLst>
          </p:cNvPr>
          <p:cNvSpPr>
            <a:spLocks noGrp="1"/>
          </p:cNvSpPr>
          <p:nvPr>
            <p:ph idx="1"/>
          </p:nvPr>
        </p:nvSpPr>
        <p:spPr>
          <a:xfrm>
            <a:off x="581192" y="1890876"/>
            <a:ext cx="11029615" cy="4084474"/>
          </a:xfrm>
        </p:spPr>
        <p:txBody>
          <a:bodyPr>
            <a:normAutofit/>
          </a:bodyPr>
          <a:lstStyle/>
          <a:p>
            <a:r>
              <a:rPr lang="en-US" sz="2400" dirty="0"/>
              <a:t>A successful DoS attack was conducted against both Ubuntu and Metasploitable-2 systems, resulting in the complete unavailability of the Metasploitable web server.</a:t>
            </a:r>
          </a:p>
          <a:p>
            <a:r>
              <a:rPr lang="en-US" sz="2400" dirty="0"/>
              <a:t>Our future steps involve installing and configuring a firewall on our Ubuntu system to enhance its security by controlling incoming and outgoing network traffic, thereby protecting it from various attacks.</a:t>
            </a:r>
          </a:p>
        </p:txBody>
      </p:sp>
    </p:spTree>
    <p:extLst>
      <p:ext uri="{BB962C8B-B14F-4D97-AF65-F5344CB8AC3E}">
        <p14:creationId xmlns:p14="http://schemas.microsoft.com/office/powerpoint/2010/main" val="31649823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0498-C6E0-4603-8DF5-64D8BE8F2FB8}"/>
              </a:ext>
            </a:extLst>
          </p:cNvPr>
          <p:cNvSpPr>
            <a:spLocks noGrp="1"/>
          </p:cNvSpPr>
          <p:nvPr>
            <p:ph type="title"/>
          </p:nvPr>
        </p:nvSpPr>
        <p:spPr/>
        <p:txBody>
          <a:bodyPr anchor="ctr">
            <a:normAutofit/>
          </a:bodyPr>
          <a:lstStyle/>
          <a:p>
            <a:r>
              <a:rPr lang="en-US" dirty="0"/>
              <a:t>conclusion</a:t>
            </a:r>
          </a:p>
        </p:txBody>
      </p:sp>
      <p:sp>
        <p:nvSpPr>
          <p:cNvPr id="3" name="Content Placeholder 2">
            <a:extLst>
              <a:ext uri="{FF2B5EF4-FFF2-40B4-BE49-F238E27FC236}">
                <a16:creationId xmlns:a16="http://schemas.microsoft.com/office/drawing/2014/main" id="{72BE725E-5910-4CD5-80C8-28AF8D5A8EC5}"/>
              </a:ext>
            </a:extLst>
          </p:cNvPr>
          <p:cNvSpPr>
            <a:spLocks noGrp="1"/>
          </p:cNvSpPr>
          <p:nvPr>
            <p:ph idx="1"/>
          </p:nvPr>
        </p:nvSpPr>
        <p:spPr>
          <a:xfrm>
            <a:off x="581192" y="1890876"/>
            <a:ext cx="11029615" cy="4084474"/>
          </a:xfrm>
        </p:spPr>
        <p:txBody>
          <a:bodyPr>
            <a:normAutofit/>
          </a:bodyPr>
          <a:lstStyle/>
          <a:p>
            <a:r>
              <a:rPr lang="en-US" sz="2400" b="1" dirty="0"/>
              <a:t>The successful design and implementation of a secure network topology using GNS3 has demonstrated the feasibility of creating a robust and protected network environment within a simulated setting.</a:t>
            </a:r>
            <a:r>
              <a:rPr lang="en-US" sz="2400" dirty="0"/>
              <a:t> By incorporating various security measures such as firewalls, intrusion detection systems and access controls, we will be  able to mitigate potential threats and vulnerabilities. This project serves as a foundation for understanding and applying real-world network security principles, providing valuable insights for future network design and implementation efforts.</a:t>
            </a:r>
          </a:p>
        </p:txBody>
      </p:sp>
    </p:spTree>
    <p:extLst>
      <p:ext uri="{BB962C8B-B14F-4D97-AF65-F5344CB8AC3E}">
        <p14:creationId xmlns:p14="http://schemas.microsoft.com/office/powerpoint/2010/main" val="2369223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D2F327-0A45-7949-9B67-5AD38677133F}"/>
              </a:ext>
            </a:extLst>
          </p:cNvPr>
          <p:cNvSpPr>
            <a:spLocks noGrp="1"/>
          </p:cNvSpPr>
          <p:nvPr>
            <p:ph type="title"/>
          </p:nvPr>
        </p:nvSpPr>
        <p:spPr/>
        <p:txBody>
          <a:bodyPr/>
          <a:lstStyle/>
          <a:p>
            <a:r>
              <a:rPr lang="en-US" dirty="0"/>
              <a:t>Overview</a:t>
            </a:r>
          </a:p>
        </p:txBody>
      </p:sp>
      <p:sp>
        <p:nvSpPr>
          <p:cNvPr id="10" name="Text Placeholder 9">
            <a:extLst>
              <a:ext uri="{FF2B5EF4-FFF2-40B4-BE49-F238E27FC236}">
                <a16:creationId xmlns:a16="http://schemas.microsoft.com/office/drawing/2014/main" id="{8400AF68-FBA7-2C44-BB48-77A539765ED5}"/>
              </a:ext>
            </a:extLst>
          </p:cNvPr>
          <p:cNvSpPr>
            <a:spLocks noGrp="1"/>
          </p:cNvSpPr>
          <p:nvPr>
            <p:ph type="body" sz="quarter" idx="14"/>
          </p:nvPr>
        </p:nvSpPr>
        <p:spPr/>
        <p:txBody>
          <a:bodyPr/>
          <a:lstStyle/>
          <a:p>
            <a:r>
              <a:rPr lang="en-US" dirty="0"/>
              <a:t>Introduction</a:t>
            </a:r>
          </a:p>
          <a:p>
            <a:r>
              <a:rPr lang="en-US" dirty="0"/>
              <a:t>Problem Statement</a:t>
            </a:r>
          </a:p>
          <a:p>
            <a:r>
              <a:rPr lang="en-US" dirty="0"/>
              <a:t>Research Question and Hypothesis</a:t>
            </a:r>
          </a:p>
          <a:p>
            <a:r>
              <a:rPr lang="en-US" dirty="0"/>
              <a:t>Objectives</a:t>
            </a:r>
          </a:p>
          <a:p>
            <a:r>
              <a:rPr lang="en-US" dirty="0"/>
              <a:t>Research Methodology</a:t>
            </a:r>
          </a:p>
          <a:p>
            <a:r>
              <a:rPr lang="en-US" dirty="0"/>
              <a:t>Gantt Chart</a:t>
            </a:r>
          </a:p>
          <a:p>
            <a:r>
              <a:rPr lang="en-US" dirty="0"/>
              <a:t>Topology</a:t>
            </a:r>
          </a:p>
          <a:p>
            <a:r>
              <a:rPr lang="en-US" dirty="0"/>
              <a:t>Attack on Ubuntu</a:t>
            </a:r>
          </a:p>
          <a:p>
            <a:r>
              <a:rPr lang="en-US" dirty="0"/>
              <a:t>Attack </a:t>
            </a:r>
            <a:r>
              <a:rPr lang="en-US"/>
              <a:t>on Metasploitable-2</a:t>
            </a:r>
            <a:endParaRPr lang="en-US" dirty="0"/>
          </a:p>
          <a:p>
            <a:r>
              <a:rPr lang="en-US" dirty="0"/>
              <a:t>Next steps</a:t>
            </a:r>
          </a:p>
          <a:p>
            <a:r>
              <a:rPr lang="en-US" dirty="0"/>
              <a:t>Conclusion</a:t>
            </a:r>
          </a:p>
        </p:txBody>
      </p:sp>
    </p:spTree>
    <p:extLst>
      <p:ext uri="{BB962C8B-B14F-4D97-AF65-F5344CB8AC3E}">
        <p14:creationId xmlns:p14="http://schemas.microsoft.com/office/powerpoint/2010/main" val="617108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0498-C6E0-4603-8DF5-64D8BE8F2FB8}"/>
              </a:ext>
            </a:extLst>
          </p:cNvPr>
          <p:cNvSpPr>
            <a:spLocks noGrp="1"/>
          </p:cNvSpPr>
          <p:nvPr>
            <p:ph type="title"/>
          </p:nvPr>
        </p:nvSpPr>
        <p:spPr/>
        <p:txBody>
          <a:bodyPr anchor="ctr">
            <a:normAutofit/>
          </a:bodyPr>
          <a:lstStyle/>
          <a:p>
            <a:r>
              <a:rPr lang="en-US" dirty="0"/>
              <a:t>Introduction</a:t>
            </a:r>
          </a:p>
        </p:txBody>
      </p:sp>
      <p:sp>
        <p:nvSpPr>
          <p:cNvPr id="3" name="Content Placeholder 2">
            <a:extLst>
              <a:ext uri="{FF2B5EF4-FFF2-40B4-BE49-F238E27FC236}">
                <a16:creationId xmlns:a16="http://schemas.microsoft.com/office/drawing/2014/main" id="{72BE725E-5910-4CD5-80C8-28AF8D5A8EC5}"/>
              </a:ext>
            </a:extLst>
          </p:cNvPr>
          <p:cNvSpPr>
            <a:spLocks noGrp="1"/>
          </p:cNvSpPr>
          <p:nvPr>
            <p:ph idx="1"/>
          </p:nvPr>
        </p:nvSpPr>
        <p:spPr>
          <a:xfrm>
            <a:off x="581192" y="1890876"/>
            <a:ext cx="11029615" cy="4084474"/>
          </a:xfrm>
        </p:spPr>
        <p:txBody>
          <a:bodyPr>
            <a:normAutofit/>
          </a:bodyPr>
          <a:lstStyle/>
          <a:p>
            <a:r>
              <a:rPr lang="en-US" sz="2400" dirty="0"/>
              <a:t>In today's digitally interconnected world, network security has become a paramount concern for individuals and organizations alike. The constant evolution of cyber threats necessitates robust and adaptable network infrastructures. This project aims to address this challenge by designing and implementing a secure network topology using the powerful simulation tool, GNS3.</a:t>
            </a:r>
          </a:p>
        </p:txBody>
      </p:sp>
    </p:spTree>
    <p:extLst>
      <p:ext uri="{BB962C8B-B14F-4D97-AF65-F5344CB8AC3E}">
        <p14:creationId xmlns:p14="http://schemas.microsoft.com/office/powerpoint/2010/main" val="3162248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0498-C6E0-4603-8DF5-64D8BE8F2FB8}"/>
              </a:ext>
            </a:extLst>
          </p:cNvPr>
          <p:cNvSpPr>
            <a:spLocks noGrp="1"/>
          </p:cNvSpPr>
          <p:nvPr>
            <p:ph type="title"/>
          </p:nvPr>
        </p:nvSpPr>
        <p:spPr/>
        <p:txBody>
          <a:bodyPr anchor="ctr">
            <a:normAutofit/>
          </a:bodyPr>
          <a:lstStyle/>
          <a:p>
            <a:r>
              <a:rPr lang="en-US" dirty="0"/>
              <a:t>Problem statement</a:t>
            </a:r>
          </a:p>
        </p:txBody>
      </p:sp>
      <p:sp>
        <p:nvSpPr>
          <p:cNvPr id="3" name="Content Placeholder 2">
            <a:extLst>
              <a:ext uri="{FF2B5EF4-FFF2-40B4-BE49-F238E27FC236}">
                <a16:creationId xmlns:a16="http://schemas.microsoft.com/office/drawing/2014/main" id="{72BE725E-5910-4CD5-80C8-28AF8D5A8EC5}"/>
              </a:ext>
            </a:extLst>
          </p:cNvPr>
          <p:cNvSpPr>
            <a:spLocks noGrp="1"/>
          </p:cNvSpPr>
          <p:nvPr>
            <p:ph idx="1"/>
          </p:nvPr>
        </p:nvSpPr>
        <p:spPr>
          <a:xfrm>
            <a:off x="581192" y="1890876"/>
            <a:ext cx="11029615" cy="4084474"/>
          </a:xfrm>
        </p:spPr>
        <p:txBody>
          <a:bodyPr>
            <a:normAutofit/>
          </a:bodyPr>
          <a:lstStyle/>
          <a:p>
            <a:r>
              <a:rPr lang="en-US" sz="2400" dirty="0"/>
              <a:t>Virtual Network Topology Using GNS3: To design a custom topology, one from scratch and run it on a virtual machine. </a:t>
            </a:r>
          </a:p>
          <a:p>
            <a:r>
              <a:rPr lang="en-US" sz="2400" dirty="0"/>
              <a:t>Establish routing between subnets in topology. </a:t>
            </a:r>
          </a:p>
          <a:p>
            <a:r>
              <a:rPr lang="en-US" sz="2400" dirty="0"/>
              <a:t>The virtual network has several requirements.</a:t>
            </a:r>
          </a:p>
          <a:p>
            <a:r>
              <a:rPr lang="en-US" sz="2400" dirty="0"/>
              <a:t> There should be an attack subnet and a benign subnet that communicate with each other.</a:t>
            </a:r>
          </a:p>
        </p:txBody>
      </p:sp>
    </p:spTree>
    <p:extLst>
      <p:ext uri="{BB962C8B-B14F-4D97-AF65-F5344CB8AC3E}">
        <p14:creationId xmlns:p14="http://schemas.microsoft.com/office/powerpoint/2010/main" val="879133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0498-C6E0-4603-8DF5-64D8BE8F2FB8}"/>
              </a:ext>
            </a:extLst>
          </p:cNvPr>
          <p:cNvSpPr>
            <a:spLocks noGrp="1"/>
          </p:cNvSpPr>
          <p:nvPr>
            <p:ph type="title"/>
          </p:nvPr>
        </p:nvSpPr>
        <p:spPr/>
        <p:txBody>
          <a:bodyPr anchor="ctr">
            <a:normAutofit/>
          </a:bodyPr>
          <a:lstStyle/>
          <a:p>
            <a:r>
              <a:rPr lang="en-US" dirty="0"/>
              <a:t>Hypothesis </a:t>
            </a:r>
          </a:p>
        </p:txBody>
      </p:sp>
      <p:sp>
        <p:nvSpPr>
          <p:cNvPr id="3" name="Content Placeholder 2">
            <a:extLst>
              <a:ext uri="{FF2B5EF4-FFF2-40B4-BE49-F238E27FC236}">
                <a16:creationId xmlns:a16="http://schemas.microsoft.com/office/drawing/2014/main" id="{72BE725E-5910-4CD5-80C8-28AF8D5A8EC5}"/>
              </a:ext>
            </a:extLst>
          </p:cNvPr>
          <p:cNvSpPr>
            <a:spLocks noGrp="1"/>
          </p:cNvSpPr>
          <p:nvPr>
            <p:ph idx="1"/>
          </p:nvPr>
        </p:nvSpPr>
        <p:spPr>
          <a:xfrm>
            <a:off x="581192" y="1890876"/>
            <a:ext cx="11029615" cy="4084474"/>
          </a:xfrm>
        </p:spPr>
        <p:txBody>
          <a:bodyPr>
            <a:normAutofit/>
          </a:bodyPr>
          <a:lstStyle/>
          <a:p>
            <a:r>
              <a:rPr lang="en-US" sz="2400" b="1" dirty="0"/>
              <a:t>A well-designed network topology, incorporating appropriate security measures, can significantly reduce the risk of successful cyberattacks.</a:t>
            </a:r>
            <a:r>
              <a:rPr lang="en-US" sz="2400" dirty="0"/>
              <a:t> By simulating a complex network environment using GNS3, we hypothesize that it is possible to create a secure network configuration that effectively protects against common threats, such as unauthorized access, data breaches, and denial-of-service attacks.</a:t>
            </a:r>
          </a:p>
        </p:txBody>
      </p:sp>
    </p:spTree>
    <p:extLst>
      <p:ext uri="{BB962C8B-B14F-4D97-AF65-F5344CB8AC3E}">
        <p14:creationId xmlns:p14="http://schemas.microsoft.com/office/powerpoint/2010/main" val="569910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0498-C6E0-4603-8DF5-64D8BE8F2FB8}"/>
              </a:ext>
            </a:extLst>
          </p:cNvPr>
          <p:cNvSpPr>
            <a:spLocks noGrp="1"/>
          </p:cNvSpPr>
          <p:nvPr>
            <p:ph type="title"/>
          </p:nvPr>
        </p:nvSpPr>
        <p:spPr/>
        <p:txBody>
          <a:bodyPr anchor="ctr">
            <a:normAutofit/>
          </a:bodyPr>
          <a:lstStyle/>
          <a:p>
            <a:r>
              <a:rPr lang="en-US" dirty="0"/>
              <a:t>objectives</a:t>
            </a:r>
          </a:p>
        </p:txBody>
      </p:sp>
      <p:sp>
        <p:nvSpPr>
          <p:cNvPr id="3" name="Content Placeholder 2">
            <a:extLst>
              <a:ext uri="{FF2B5EF4-FFF2-40B4-BE49-F238E27FC236}">
                <a16:creationId xmlns:a16="http://schemas.microsoft.com/office/drawing/2014/main" id="{72BE725E-5910-4CD5-80C8-28AF8D5A8EC5}"/>
              </a:ext>
            </a:extLst>
          </p:cNvPr>
          <p:cNvSpPr>
            <a:spLocks noGrp="1"/>
          </p:cNvSpPr>
          <p:nvPr>
            <p:ph idx="1"/>
          </p:nvPr>
        </p:nvSpPr>
        <p:spPr>
          <a:xfrm>
            <a:off x="581192" y="1890876"/>
            <a:ext cx="11029615" cy="4084474"/>
          </a:xfrm>
        </p:spPr>
        <p:txBody>
          <a:bodyPr>
            <a:normAutofit/>
          </a:bodyPr>
          <a:lstStyle/>
          <a:p>
            <a:r>
              <a:rPr lang="en-US" sz="2400" dirty="0"/>
              <a:t>To design, implement, and evaluate a secure network topology using GNS3 that effectively protects sensitive information from potential cyber threats by simulating real-world attack scenarios.</a:t>
            </a:r>
          </a:p>
          <a:p>
            <a:r>
              <a:rPr lang="en-US" sz="2400" dirty="0"/>
              <a:t>This objective will be achieved through the creation of attack and benign subnets, implementation of appropriate security measures, and analysis of the effectiveness of these measures in preventing unauthorized access and data breaches.</a:t>
            </a:r>
          </a:p>
        </p:txBody>
      </p:sp>
    </p:spTree>
    <p:extLst>
      <p:ext uri="{BB962C8B-B14F-4D97-AF65-F5344CB8AC3E}">
        <p14:creationId xmlns:p14="http://schemas.microsoft.com/office/powerpoint/2010/main" val="3318887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0498-C6E0-4603-8DF5-64D8BE8F2FB8}"/>
              </a:ext>
            </a:extLst>
          </p:cNvPr>
          <p:cNvSpPr>
            <a:spLocks noGrp="1"/>
          </p:cNvSpPr>
          <p:nvPr>
            <p:ph type="title"/>
          </p:nvPr>
        </p:nvSpPr>
        <p:spPr/>
        <p:txBody>
          <a:bodyPr anchor="ctr">
            <a:normAutofit/>
          </a:bodyPr>
          <a:lstStyle/>
          <a:p>
            <a:r>
              <a:rPr lang="en-US" dirty="0"/>
              <a:t>Research methodology</a:t>
            </a:r>
          </a:p>
        </p:txBody>
      </p:sp>
      <p:sp>
        <p:nvSpPr>
          <p:cNvPr id="3" name="Content Placeholder 2">
            <a:extLst>
              <a:ext uri="{FF2B5EF4-FFF2-40B4-BE49-F238E27FC236}">
                <a16:creationId xmlns:a16="http://schemas.microsoft.com/office/drawing/2014/main" id="{72BE725E-5910-4CD5-80C8-28AF8D5A8EC5}"/>
              </a:ext>
            </a:extLst>
          </p:cNvPr>
          <p:cNvSpPr>
            <a:spLocks noGrp="1"/>
          </p:cNvSpPr>
          <p:nvPr>
            <p:ph idx="1"/>
          </p:nvPr>
        </p:nvSpPr>
        <p:spPr>
          <a:xfrm>
            <a:off x="4229686" y="1890876"/>
            <a:ext cx="7381121" cy="4312976"/>
          </a:xfrm>
        </p:spPr>
        <p:txBody>
          <a:bodyPr>
            <a:normAutofit lnSpcReduction="10000"/>
          </a:bodyPr>
          <a:lstStyle/>
          <a:p>
            <a:r>
              <a:rPr lang="en-US" sz="2400" b="1" dirty="0"/>
              <a:t>Design: </a:t>
            </a:r>
            <a:r>
              <a:rPr lang="en-US" sz="2400" dirty="0"/>
              <a:t>Create a network topology in GNS3 separating attack and benign subnets.</a:t>
            </a:r>
          </a:p>
          <a:p>
            <a:r>
              <a:rPr lang="en-US" sz="2400" b="1" dirty="0"/>
              <a:t>Configure:</a:t>
            </a:r>
            <a:r>
              <a:rPr lang="en-US" sz="2400" dirty="0"/>
              <a:t> Set up routers, switches, and firewalls with appropriate IP addresses and routing protocols.</a:t>
            </a:r>
          </a:p>
          <a:p>
            <a:r>
              <a:rPr lang="en-US" sz="2400" b="1" dirty="0"/>
              <a:t>Secure:</a:t>
            </a:r>
            <a:r>
              <a:rPr lang="en-US" sz="2400" dirty="0"/>
              <a:t> Implement security measures like firewalls, ACLs, and intrusion detection systems.</a:t>
            </a:r>
          </a:p>
          <a:p>
            <a:r>
              <a:rPr lang="en-US" sz="2400" b="1" dirty="0"/>
              <a:t>Test:</a:t>
            </a:r>
            <a:r>
              <a:rPr lang="en-US" sz="2400" dirty="0"/>
              <a:t> Simulate attacks to evaluate the effectiveness of security measures.</a:t>
            </a:r>
          </a:p>
          <a:p>
            <a:r>
              <a:rPr lang="en-US" sz="2400" b="1" dirty="0"/>
              <a:t>Analyze:</a:t>
            </a:r>
            <a:r>
              <a:rPr lang="en-US" sz="2400" dirty="0"/>
              <a:t> Assess the project's outcome and identify areas for improvement.</a:t>
            </a:r>
            <a:endParaRPr lang="en-US" sz="2400" b="1" dirty="0"/>
          </a:p>
        </p:txBody>
      </p:sp>
      <p:sp>
        <p:nvSpPr>
          <p:cNvPr id="5" name="Rectangle: Rounded Corners 4">
            <a:extLst>
              <a:ext uri="{FF2B5EF4-FFF2-40B4-BE49-F238E27FC236}">
                <a16:creationId xmlns:a16="http://schemas.microsoft.com/office/drawing/2014/main" id="{5E44A4DE-0328-4C96-AE02-C5EB2222BF8A}"/>
              </a:ext>
            </a:extLst>
          </p:cNvPr>
          <p:cNvSpPr/>
          <p:nvPr/>
        </p:nvSpPr>
        <p:spPr>
          <a:xfrm>
            <a:off x="1430213" y="1581354"/>
            <a:ext cx="1683433" cy="5767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Design</a:t>
            </a:r>
          </a:p>
        </p:txBody>
      </p:sp>
      <p:sp>
        <p:nvSpPr>
          <p:cNvPr id="13" name="Rectangle: Rounded Corners 12">
            <a:extLst>
              <a:ext uri="{FF2B5EF4-FFF2-40B4-BE49-F238E27FC236}">
                <a16:creationId xmlns:a16="http://schemas.microsoft.com/office/drawing/2014/main" id="{53933A6E-B43A-4B20-A959-415A09749E6B}"/>
              </a:ext>
            </a:extLst>
          </p:cNvPr>
          <p:cNvSpPr/>
          <p:nvPr/>
        </p:nvSpPr>
        <p:spPr>
          <a:xfrm>
            <a:off x="1430213" y="2699998"/>
            <a:ext cx="1683433" cy="5767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Configure</a:t>
            </a:r>
          </a:p>
        </p:txBody>
      </p:sp>
      <p:sp>
        <p:nvSpPr>
          <p:cNvPr id="14" name="Rectangle: Rounded Corners 13">
            <a:extLst>
              <a:ext uri="{FF2B5EF4-FFF2-40B4-BE49-F238E27FC236}">
                <a16:creationId xmlns:a16="http://schemas.microsoft.com/office/drawing/2014/main" id="{897257C0-66E6-405B-A330-C8E022740D6D}"/>
              </a:ext>
            </a:extLst>
          </p:cNvPr>
          <p:cNvSpPr/>
          <p:nvPr/>
        </p:nvSpPr>
        <p:spPr>
          <a:xfrm>
            <a:off x="1430213" y="3837056"/>
            <a:ext cx="1683433" cy="5767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Secure</a:t>
            </a:r>
          </a:p>
        </p:txBody>
      </p:sp>
      <p:sp>
        <p:nvSpPr>
          <p:cNvPr id="15" name="Rectangle: Rounded Corners 14">
            <a:extLst>
              <a:ext uri="{FF2B5EF4-FFF2-40B4-BE49-F238E27FC236}">
                <a16:creationId xmlns:a16="http://schemas.microsoft.com/office/drawing/2014/main" id="{342FE1DD-9D00-4943-B389-A88D17A7283E}"/>
              </a:ext>
            </a:extLst>
          </p:cNvPr>
          <p:cNvSpPr/>
          <p:nvPr/>
        </p:nvSpPr>
        <p:spPr>
          <a:xfrm>
            <a:off x="1430213" y="4920794"/>
            <a:ext cx="1683433" cy="5767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Test</a:t>
            </a:r>
          </a:p>
        </p:txBody>
      </p:sp>
      <p:sp>
        <p:nvSpPr>
          <p:cNvPr id="16" name="Rectangle: Rounded Corners 15">
            <a:extLst>
              <a:ext uri="{FF2B5EF4-FFF2-40B4-BE49-F238E27FC236}">
                <a16:creationId xmlns:a16="http://schemas.microsoft.com/office/drawing/2014/main" id="{1BDD018F-997B-436E-A405-629B66D907B7}"/>
              </a:ext>
            </a:extLst>
          </p:cNvPr>
          <p:cNvSpPr/>
          <p:nvPr/>
        </p:nvSpPr>
        <p:spPr>
          <a:xfrm>
            <a:off x="1430214" y="5971974"/>
            <a:ext cx="1683433" cy="5767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Analyze</a:t>
            </a:r>
          </a:p>
        </p:txBody>
      </p:sp>
      <p:sp>
        <p:nvSpPr>
          <p:cNvPr id="20" name="Arrow: Down 19">
            <a:extLst>
              <a:ext uri="{FF2B5EF4-FFF2-40B4-BE49-F238E27FC236}">
                <a16:creationId xmlns:a16="http://schemas.microsoft.com/office/drawing/2014/main" id="{3D5EA98A-A4D3-4AB4-B933-AB4322BDC9F1}"/>
              </a:ext>
            </a:extLst>
          </p:cNvPr>
          <p:cNvSpPr/>
          <p:nvPr/>
        </p:nvSpPr>
        <p:spPr>
          <a:xfrm flipH="1">
            <a:off x="2210967" y="2189143"/>
            <a:ext cx="121917" cy="490684"/>
          </a:xfrm>
          <a:prstGeom prst="downArrow">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Down 20">
            <a:extLst>
              <a:ext uri="{FF2B5EF4-FFF2-40B4-BE49-F238E27FC236}">
                <a16:creationId xmlns:a16="http://schemas.microsoft.com/office/drawing/2014/main" id="{16F0CD1B-8D08-4A48-9677-F0C84897FD77}"/>
              </a:ext>
            </a:extLst>
          </p:cNvPr>
          <p:cNvSpPr/>
          <p:nvPr/>
        </p:nvSpPr>
        <p:spPr>
          <a:xfrm flipH="1">
            <a:off x="2210967" y="3306029"/>
            <a:ext cx="121917" cy="490684"/>
          </a:xfrm>
          <a:prstGeom prst="downArrow">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Down 21">
            <a:extLst>
              <a:ext uri="{FF2B5EF4-FFF2-40B4-BE49-F238E27FC236}">
                <a16:creationId xmlns:a16="http://schemas.microsoft.com/office/drawing/2014/main" id="{D051ED3D-D1F9-480A-9FD9-359792D63ED5}"/>
              </a:ext>
            </a:extLst>
          </p:cNvPr>
          <p:cNvSpPr/>
          <p:nvPr/>
        </p:nvSpPr>
        <p:spPr>
          <a:xfrm flipH="1">
            <a:off x="2210967" y="4430110"/>
            <a:ext cx="121917" cy="490684"/>
          </a:xfrm>
          <a:prstGeom prst="downArrow">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Down 22">
            <a:extLst>
              <a:ext uri="{FF2B5EF4-FFF2-40B4-BE49-F238E27FC236}">
                <a16:creationId xmlns:a16="http://schemas.microsoft.com/office/drawing/2014/main" id="{BF606C3D-A4F6-4E57-BBF7-9ADD0BFC1581}"/>
              </a:ext>
            </a:extLst>
          </p:cNvPr>
          <p:cNvSpPr/>
          <p:nvPr/>
        </p:nvSpPr>
        <p:spPr>
          <a:xfrm flipH="1">
            <a:off x="2210967" y="5481290"/>
            <a:ext cx="121917" cy="490684"/>
          </a:xfrm>
          <a:prstGeom prst="downArrow">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3882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451B0-C6DC-4BB4-9F19-9E56221016C6}"/>
              </a:ext>
            </a:extLst>
          </p:cNvPr>
          <p:cNvSpPr>
            <a:spLocks noGrp="1"/>
          </p:cNvSpPr>
          <p:nvPr>
            <p:ph type="title"/>
          </p:nvPr>
        </p:nvSpPr>
        <p:spPr>
          <a:xfrm>
            <a:off x="476653" y="707152"/>
            <a:ext cx="11029616" cy="740156"/>
          </a:xfrm>
        </p:spPr>
        <p:txBody>
          <a:bodyPr>
            <a:normAutofit/>
          </a:bodyPr>
          <a:lstStyle/>
          <a:p>
            <a:r>
              <a:rPr lang="en-US" dirty="0"/>
              <a:t>Gantt chart  </a:t>
            </a:r>
          </a:p>
        </p:txBody>
      </p:sp>
      <p:sp>
        <p:nvSpPr>
          <p:cNvPr id="6" name="TextBox 5">
            <a:extLst>
              <a:ext uri="{FF2B5EF4-FFF2-40B4-BE49-F238E27FC236}">
                <a16:creationId xmlns:a16="http://schemas.microsoft.com/office/drawing/2014/main" id="{1FB6B475-8CCC-4223-B21C-FDC47381D87A}"/>
              </a:ext>
            </a:extLst>
          </p:cNvPr>
          <p:cNvSpPr txBox="1"/>
          <p:nvPr/>
        </p:nvSpPr>
        <p:spPr>
          <a:xfrm>
            <a:off x="417472" y="1367756"/>
            <a:ext cx="3969833" cy="5588902"/>
          </a:xfrm>
          <a:prstGeom prst="rect">
            <a:avLst/>
          </a:prstGeom>
          <a:noFill/>
        </p:spPr>
        <p:txBody>
          <a:bodyPr wrap="square" rtlCol="0">
            <a:spAutoFit/>
          </a:bodyPr>
          <a:lstStyle/>
          <a:p>
            <a:pPr>
              <a:lnSpc>
                <a:spcPct val="150000"/>
              </a:lnSpc>
              <a:buFontTx/>
              <a:buNone/>
            </a:pPr>
            <a:r>
              <a:rPr lang="en-US" sz="2000" dirty="0"/>
              <a:t>Research </a:t>
            </a:r>
            <a:r>
              <a:rPr lang="en-AU" altLang="en-US" sz="2000" dirty="0"/>
              <a:t> Project</a:t>
            </a:r>
          </a:p>
          <a:p>
            <a:pPr>
              <a:lnSpc>
                <a:spcPct val="150000"/>
              </a:lnSpc>
              <a:buFontTx/>
              <a:buNone/>
            </a:pPr>
            <a:endParaRPr lang="en-AU" altLang="en-US" sz="2000" dirty="0"/>
          </a:p>
          <a:p>
            <a:pPr>
              <a:buFontTx/>
              <a:buNone/>
            </a:pPr>
            <a:r>
              <a:rPr lang="en-AU" altLang="en-US" sz="2000" dirty="0"/>
              <a:t>Develop Research Proposal </a:t>
            </a:r>
            <a:br>
              <a:rPr lang="en-AU" altLang="en-US" sz="2000" dirty="0"/>
            </a:br>
            <a:r>
              <a:rPr lang="en-AU" altLang="en-US" sz="2000" dirty="0"/>
              <a:t>and obtain approval</a:t>
            </a:r>
          </a:p>
          <a:p>
            <a:pPr>
              <a:lnSpc>
                <a:spcPct val="200000"/>
              </a:lnSpc>
              <a:buFontTx/>
              <a:buNone/>
            </a:pPr>
            <a:r>
              <a:rPr lang="en-AU" altLang="en-US" sz="2000" dirty="0"/>
              <a:t>Defining the objectives</a:t>
            </a:r>
          </a:p>
          <a:p>
            <a:pPr>
              <a:lnSpc>
                <a:spcPct val="200000"/>
              </a:lnSpc>
              <a:buFontTx/>
              <a:buNone/>
            </a:pPr>
            <a:r>
              <a:rPr lang="en-AU" altLang="en-US" sz="2000" dirty="0"/>
              <a:t>Setting up the testing environment </a:t>
            </a:r>
          </a:p>
          <a:p>
            <a:pPr>
              <a:lnSpc>
                <a:spcPct val="200000"/>
              </a:lnSpc>
              <a:buFontTx/>
              <a:buNone/>
            </a:pPr>
            <a:r>
              <a:rPr lang="en-AU" altLang="en-US" sz="2000" dirty="0"/>
              <a:t>Evaluatiuon and Reporting </a:t>
            </a:r>
          </a:p>
          <a:p>
            <a:pPr>
              <a:lnSpc>
                <a:spcPct val="200000"/>
              </a:lnSpc>
              <a:buFontTx/>
              <a:buNone/>
            </a:pPr>
            <a:r>
              <a:rPr lang="en-AU" altLang="en-US" sz="2000" dirty="0"/>
              <a:t>Presentation</a:t>
            </a:r>
          </a:p>
          <a:p>
            <a:pPr>
              <a:lnSpc>
                <a:spcPct val="200000"/>
              </a:lnSpc>
              <a:buFontTx/>
              <a:buNone/>
            </a:pPr>
            <a:r>
              <a:rPr lang="en-AU" altLang="en-US" sz="2000" dirty="0"/>
              <a:t>Research Report</a:t>
            </a:r>
          </a:p>
          <a:p>
            <a:pPr>
              <a:lnSpc>
                <a:spcPct val="150000"/>
              </a:lnSpc>
              <a:buFontTx/>
              <a:buNone/>
            </a:pPr>
            <a:endParaRPr lang="en-AU" altLang="en-US" sz="2000" dirty="0"/>
          </a:p>
          <a:p>
            <a:pPr>
              <a:lnSpc>
                <a:spcPct val="150000"/>
              </a:lnSpc>
            </a:pPr>
            <a:endParaRPr lang="en-AU" altLang="en-US" sz="2000" dirty="0"/>
          </a:p>
        </p:txBody>
      </p:sp>
      <p:grpSp>
        <p:nvGrpSpPr>
          <p:cNvPr id="8" name="Group 41">
            <a:extLst>
              <a:ext uri="{FF2B5EF4-FFF2-40B4-BE49-F238E27FC236}">
                <a16:creationId xmlns:a16="http://schemas.microsoft.com/office/drawing/2014/main" id="{6822FEFE-4F23-4B74-90F4-C1586019A228}"/>
              </a:ext>
            </a:extLst>
          </p:cNvPr>
          <p:cNvGrpSpPr>
            <a:grpSpLocks/>
          </p:cNvGrpSpPr>
          <p:nvPr/>
        </p:nvGrpSpPr>
        <p:grpSpPr bwMode="auto">
          <a:xfrm>
            <a:off x="4152265" y="1511148"/>
            <a:ext cx="6258578" cy="4399259"/>
            <a:chOff x="2352" y="1248"/>
            <a:chExt cx="3168" cy="2365"/>
          </a:xfrm>
          <a:solidFill>
            <a:schemeClr val="accent1"/>
          </a:solidFill>
        </p:grpSpPr>
        <p:sp>
          <p:nvSpPr>
            <p:cNvPr id="9" name="Rectangle 4">
              <a:extLst>
                <a:ext uri="{FF2B5EF4-FFF2-40B4-BE49-F238E27FC236}">
                  <a16:creationId xmlns:a16="http://schemas.microsoft.com/office/drawing/2014/main" id="{9C9E40D5-1544-42DB-9BAD-383EC556919E}"/>
                </a:ext>
              </a:extLst>
            </p:cNvPr>
            <p:cNvSpPr>
              <a:spLocks noChangeArrowheads="1"/>
            </p:cNvSpPr>
            <p:nvPr/>
          </p:nvSpPr>
          <p:spPr bwMode="auto">
            <a:xfrm>
              <a:off x="2352" y="1248"/>
              <a:ext cx="3168" cy="160"/>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a:p>
          </p:txBody>
        </p:sp>
        <p:sp>
          <p:nvSpPr>
            <p:cNvPr id="10" name="Rectangle 5">
              <a:extLst>
                <a:ext uri="{FF2B5EF4-FFF2-40B4-BE49-F238E27FC236}">
                  <a16:creationId xmlns:a16="http://schemas.microsoft.com/office/drawing/2014/main" id="{D517DCF7-F558-40C8-A346-67795BEDBF53}"/>
                </a:ext>
              </a:extLst>
            </p:cNvPr>
            <p:cNvSpPr>
              <a:spLocks noChangeArrowheads="1"/>
            </p:cNvSpPr>
            <p:nvPr/>
          </p:nvSpPr>
          <p:spPr bwMode="auto">
            <a:xfrm>
              <a:off x="3936" y="1496"/>
              <a:ext cx="240" cy="144"/>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a:p>
          </p:txBody>
        </p:sp>
        <p:sp>
          <p:nvSpPr>
            <p:cNvPr id="11" name="Rectangle 6">
              <a:extLst>
                <a:ext uri="{FF2B5EF4-FFF2-40B4-BE49-F238E27FC236}">
                  <a16:creationId xmlns:a16="http://schemas.microsoft.com/office/drawing/2014/main" id="{F0A59038-B247-42D6-AF36-DC006C7D9B12}"/>
                </a:ext>
              </a:extLst>
            </p:cNvPr>
            <p:cNvSpPr>
              <a:spLocks noChangeArrowheads="1"/>
            </p:cNvSpPr>
            <p:nvPr/>
          </p:nvSpPr>
          <p:spPr bwMode="auto">
            <a:xfrm>
              <a:off x="4224" y="1828"/>
              <a:ext cx="432" cy="144"/>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a:p>
          </p:txBody>
        </p:sp>
        <p:sp>
          <p:nvSpPr>
            <p:cNvPr id="12" name="Rectangle 7">
              <a:extLst>
                <a:ext uri="{FF2B5EF4-FFF2-40B4-BE49-F238E27FC236}">
                  <a16:creationId xmlns:a16="http://schemas.microsoft.com/office/drawing/2014/main" id="{99813E42-3C3C-46FC-886F-6FF5ECCC42DA}"/>
                </a:ext>
              </a:extLst>
            </p:cNvPr>
            <p:cNvSpPr>
              <a:spLocks noChangeArrowheads="1"/>
            </p:cNvSpPr>
            <p:nvPr/>
          </p:nvSpPr>
          <p:spPr bwMode="auto">
            <a:xfrm>
              <a:off x="3936" y="2096"/>
              <a:ext cx="1056" cy="144"/>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dirty="0"/>
            </a:p>
          </p:txBody>
        </p:sp>
        <p:sp>
          <p:nvSpPr>
            <p:cNvPr id="13" name="Rectangle 8">
              <a:extLst>
                <a:ext uri="{FF2B5EF4-FFF2-40B4-BE49-F238E27FC236}">
                  <a16:creationId xmlns:a16="http://schemas.microsoft.com/office/drawing/2014/main" id="{A8408C13-0824-4029-9FDA-63831318D610}"/>
                </a:ext>
              </a:extLst>
            </p:cNvPr>
            <p:cNvSpPr>
              <a:spLocks noChangeArrowheads="1"/>
            </p:cNvSpPr>
            <p:nvPr/>
          </p:nvSpPr>
          <p:spPr bwMode="auto">
            <a:xfrm>
              <a:off x="4224" y="2416"/>
              <a:ext cx="1132" cy="144"/>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a:p>
          </p:txBody>
        </p:sp>
        <p:sp>
          <p:nvSpPr>
            <p:cNvPr id="15" name="Rectangle 10">
              <a:extLst>
                <a:ext uri="{FF2B5EF4-FFF2-40B4-BE49-F238E27FC236}">
                  <a16:creationId xmlns:a16="http://schemas.microsoft.com/office/drawing/2014/main" id="{D1C5B50A-FE2F-4501-B877-0AD26138FBF7}"/>
                </a:ext>
              </a:extLst>
            </p:cNvPr>
            <p:cNvSpPr>
              <a:spLocks noChangeArrowheads="1"/>
            </p:cNvSpPr>
            <p:nvPr/>
          </p:nvSpPr>
          <p:spPr bwMode="auto">
            <a:xfrm>
              <a:off x="3936" y="3109"/>
              <a:ext cx="1420" cy="136"/>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a:p>
          </p:txBody>
        </p:sp>
        <p:sp>
          <p:nvSpPr>
            <p:cNvPr id="16" name="Rectangle 11">
              <a:extLst>
                <a:ext uri="{FF2B5EF4-FFF2-40B4-BE49-F238E27FC236}">
                  <a16:creationId xmlns:a16="http://schemas.microsoft.com/office/drawing/2014/main" id="{A60F4EC9-615B-41AD-A2E8-C5E94567D28C}"/>
                </a:ext>
              </a:extLst>
            </p:cNvPr>
            <p:cNvSpPr>
              <a:spLocks noChangeArrowheads="1"/>
            </p:cNvSpPr>
            <p:nvPr/>
          </p:nvSpPr>
          <p:spPr bwMode="auto">
            <a:xfrm>
              <a:off x="4962" y="3469"/>
              <a:ext cx="537" cy="144"/>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a:p>
          </p:txBody>
        </p:sp>
        <p:sp>
          <p:nvSpPr>
            <p:cNvPr id="19" name="Rectangle 32">
              <a:extLst>
                <a:ext uri="{FF2B5EF4-FFF2-40B4-BE49-F238E27FC236}">
                  <a16:creationId xmlns:a16="http://schemas.microsoft.com/office/drawing/2014/main" id="{0CE1ACB9-32D6-4D11-AC3C-F7A2B50C6875}"/>
                </a:ext>
              </a:extLst>
            </p:cNvPr>
            <p:cNvSpPr>
              <a:spLocks noChangeArrowheads="1"/>
            </p:cNvSpPr>
            <p:nvPr/>
          </p:nvSpPr>
          <p:spPr bwMode="auto">
            <a:xfrm>
              <a:off x="3936" y="2741"/>
              <a:ext cx="192" cy="144"/>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a:p>
          </p:txBody>
        </p:sp>
        <p:sp>
          <p:nvSpPr>
            <p:cNvPr id="20" name="Rectangle 33">
              <a:extLst>
                <a:ext uri="{FF2B5EF4-FFF2-40B4-BE49-F238E27FC236}">
                  <a16:creationId xmlns:a16="http://schemas.microsoft.com/office/drawing/2014/main" id="{7293C21E-C769-4F85-8290-1FA456615D9C}"/>
                </a:ext>
              </a:extLst>
            </p:cNvPr>
            <p:cNvSpPr>
              <a:spLocks noChangeArrowheads="1"/>
            </p:cNvSpPr>
            <p:nvPr/>
          </p:nvSpPr>
          <p:spPr bwMode="auto">
            <a:xfrm>
              <a:off x="4464" y="2736"/>
              <a:ext cx="192" cy="144"/>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a:p>
          </p:txBody>
        </p:sp>
        <p:sp>
          <p:nvSpPr>
            <p:cNvPr id="21" name="Rectangle 35">
              <a:extLst>
                <a:ext uri="{FF2B5EF4-FFF2-40B4-BE49-F238E27FC236}">
                  <a16:creationId xmlns:a16="http://schemas.microsoft.com/office/drawing/2014/main" id="{E6A3BC96-CE6C-41F8-8F70-1F3BEC29C13A}"/>
                </a:ext>
              </a:extLst>
            </p:cNvPr>
            <p:cNvSpPr>
              <a:spLocks noChangeArrowheads="1"/>
            </p:cNvSpPr>
            <p:nvPr/>
          </p:nvSpPr>
          <p:spPr bwMode="auto">
            <a:xfrm>
              <a:off x="5040" y="2736"/>
              <a:ext cx="192" cy="144"/>
            </a:xfrm>
            <a:prstGeom prst="rect">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2400"/>
            </a:p>
          </p:txBody>
        </p:sp>
      </p:grpSp>
      <p:sp>
        <p:nvSpPr>
          <p:cNvPr id="23" name="Rectangle 22">
            <a:extLst>
              <a:ext uri="{FF2B5EF4-FFF2-40B4-BE49-F238E27FC236}">
                <a16:creationId xmlns:a16="http://schemas.microsoft.com/office/drawing/2014/main" id="{149823DC-58DA-4EBE-B59F-1B2B0D26E57E}"/>
              </a:ext>
            </a:extLst>
          </p:cNvPr>
          <p:cNvSpPr/>
          <p:nvPr/>
        </p:nvSpPr>
        <p:spPr>
          <a:xfrm>
            <a:off x="9563954" y="1081453"/>
            <a:ext cx="946413" cy="369332"/>
          </a:xfrm>
          <a:prstGeom prst="rect">
            <a:avLst/>
          </a:prstGeom>
        </p:spPr>
        <p:txBody>
          <a:bodyPr wrap="none">
            <a:spAutoFit/>
          </a:bodyPr>
          <a:lstStyle/>
          <a:p>
            <a:pPr>
              <a:spcBef>
                <a:spcPct val="50000"/>
              </a:spcBef>
              <a:buFontTx/>
              <a:buNone/>
            </a:pPr>
            <a:r>
              <a:rPr lang="en-AU" altLang="en-US" dirty="0"/>
              <a:t>Week 10</a:t>
            </a:r>
          </a:p>
        </p:txBody>
      </p:sp>
      <p:sp>
        <p:nvSpPr>
          <p:cNvPr id="24" name="Rectangle 23">
            <a:extLst>
              <a:ext uri="{FF2B5EF4-FFF2-40B4-BE49-F238E27FC236}">
                <a16:creationId xmlns:a16="http://schemas.microsoft.com/office/drawing/2014/main" id="{8E766A74-DD39-445A-AFCC-4652AAA132DD}"/>
              </a:ext>
            </a:extLst>
          </p:cNvPr>
          <p:cNvSpPr/>
          <p:nvPr/>
        </p:nvSpPr>
        <p:spPr>
          <a:xfrm>
            <a:off x="6798644" y="1081453"/>
            <a:ext cx="837409" cy="369332"/>
          </a:xfrm>
          <a:prstGeom prst="rect">
            <a:avLst/>
          </a:prstGeom>
        </p:spPr>
        <p:txBody>
          <a:bodyPr wrap="none">
            <a:spAutoFit/>
          </a:bodyPr>
          <a:lstStyle/>
          <a:p>
            <a:pPr>
              <a:spcBef>
                <a:spcPct val="50000"/>
              </a:spcBef>
              <a:buFontTx/>
              <a:buNone/>
            </a:pPr>
            <a:r>
              <a:rPr lang="en-AU" altLang="en-US" dirty="0"/>
              <a:t>Week 6</a:t>
            </a:r>
          </a:p>
        </p:txBody>
      </p:sp>
      <p:sp>
        <p:nvSpPr>
          <p:cNvPr id="25" name="Rectangle 24">
            <a:extLst>
              <a:ext uri="{FF2B5EF4-FFF2-40B4-BE49-F238E27FC236}">
                <a16:creationId xmlns:a16="http://schemas.microsoft.com/office/drawing/2014/main" id="{1D05E46B-0696-4257-A6F3-10200523C73C}"/>
              </a:ext>
            </a:extLst>
          </p:cNvPr>
          <p:cNvSpPr/>
          <p:nvPr/>
        </p:nvSpPr>
        <p:spPr>
          <a:xfrm>
            <a:off x="4027781" y="1109896"/>
            <a:ext cx="837409" cy="369332"/>
          </a:xfrm>
          <a:prstGeom prst="rect">
            <a:avLst/>
          </a:prstGeom>
        </p:spPr>
        <p:txBody>
          <a:bodyPr wrap="none">
            <a:spAutoFit/>
          </a:bodyPr>
          <a:lstStyle/>
          <a:p>
            <a:pPr>
              <a:spcBef>
                <a:spcPct val="50000"/>
              </a:spcBef>
              <a:buFontTx/>
              <a:buNone/>
            </a:pPr>
            <a:r>
              <a:rPr lang="en-AU" altLang="en-US" dirty="0"/>
              <a:t>Week 1</a:t>
            </a:r>
          </a:p>
        </p:txBody>
      </p:sp>
    </p:spTree>
    <p:extLst>
      <p:ext uri="{BB962C8B-B14F-4D97-AF65-F5344CB8AC3E}">
        <p14:creationId xmlns:p14="http://schemas.microsoft.com/office/powerpoint/2010/main" val="4217349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0498-C6E0-4603-8DF5-64D8BE8F2FB8}"/>
              </a:ext>
            </a:extLst>
          </p:cNvPr>
          <p:cNvSpPr>
            <a:spLocks noGrp="1"/>
          </p:cNvSpPr>
          <p:nvPr>
            <p:ph type="title"/>
          </p:nvPr>
        </p:nvSpPr>
        <p:spPr/>
        <p:txBody>
          <a:bodyPr anchor="ctr">
            <a:normAutofit/>
          </a:bodyPr>
          <a:lstStyle/>
          <a:p>
            <a:r>
              <a:rPr lang="en-US" dirty="0"/>
              <a:t>Topology</a:t>
            </a:r>
          </a:p>
        </p:txBody>
      </p:sp>
      <p:pic>
        <p:nvPicPr>
          <p:cNvPr id="4" name="Content Placeholder 3">
            <a:extLst>
              <a:ext uri="{FF2B5EF4-FFF2-40B4-BE49-F238E27FC236}">
                <a16:creationId xmlns:a16="http://schemas.microsoft.com/office/drawing/2014/main" id="{96EA236A-3D5E-429A-9591-3158473D163E}"/>
              </a:ext>
            </a:extLst>
          </p:cNvPr>
          <p:cNvPicPr>
            <a:picLocks noGrp="1" noChangeAspect="1"/>
          </p:cNvPicPr>
          <p:nvPr>
            <p:ph idx="1"/>
          </p:nvPr>
        </p:nvPicPr>
        <p:blipFill>
          <a:blip r:embed="rId2"/>
          <a:stretch>
            <a:fillRect/>
          </a:stretch>
        </p:blipFill>
        <p:spPr>
          <a:xfrm>
            <a:off x="5035092" y="1577182"/>
            <a:ext cx="6903536" cy="4359384"/>
          </a:xfrm>
          <a:prstGeom prst="rect">
            <a:avLst/>
          </a:prstGeom>
        </p:spPr>
      </p:pic>
      <p:sp>
        <p:nvSpPr>
          <p:cNvPr id="5" name="TextBox 4">
            <a:extLst>
              <a:ext uri="{FF2B5EF4-FFF2-40B4-BE49-F238E27FC236}">
                <a16:creationId xmlns:a16="http://schemas.microsoft.com/office/drawing/2014/main" id="{8B45418B-B6A9-4636-8E79-C984AA37FEF7}"/>
              </a:ext>
            </a:extLst>
          </p:cNvPr>
          <p:cNvSpPr txBox="1"/>
          <p:nvPr/>
        </p:nvSpPr>
        <p:spPr>
          <a:xfrm>
            <a:off x="256919" y="2483769"/>
            <a:ext cx="5359791" cy="2546210"/>
          </a:xfrm>
          <a:prstGeom prst="rect">
            <a:avLst/>
          </a:prstGeom>
          <a:noFill/>
        </p:spPr>
        <p:txBody>
          <a:bodyPr wrap="square" rtlCol="0">
            <a:spAutoFit/>
          </a:bodyPr>
          <a:lstStyle/>
          <a:p>
            <a:pPr>
              <a:lnSpc>
                <a:spcPct val="150000"/>
              </a:lnSpc>
            </a:pPr>
            <a:r>
              <a:rPr lang="en-US" dirty="0"/>
              <a:t>In the presented topology we have Kali Linux as attacker machine and we will be attacking machines like Ubuntu, Metasploitable-2 which is a web-server and we have also included another ubuntu machine which has a firewall which which will protect that machine against attacks like DOS, SSH Brute force and many more.</a:t>
            </a:r>
          </a:p>
        </p:txBody>
      </p:sp>
    </p:spTree>
    <p:extLst>
      <p:ext uri="{BB962C8B-B14F-4D97-AF65-F5344CB8AC3E}">
        <p14:creationId xmlns:p14="http://schemas.microsoft.com/office/powerpoint/2010/main" val="1004182693"/>
      </p:ext>
    </p:extLst>
  </p:cSld>
  <p:clrMapOvr>
    <a:masterClrMapping/>
  </p:clrMapOvr>
</p:sld>
</file>

<file path=ppt/theme/theme1.xml><?xml version="1.0" encoding="utf-8"?>
<a:theme xmlns:a="http://schemas.openxmlformats.org/drawingml/2006/main" name="DividendVTI">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Minimalist_Light_Sales Pitch_01_Win32_AS_v4" id="{AE3810B2-EB50-490A-9B4E-9FA07A4550C3}" vid="{D5F0F717-C359-4A2D-BDB0-CA99CA6877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35A0B9-5F49-415F-9BEE-591FDACE98D1}">
  <ds:schemaRefs>
    <ds:schemaRef ds:uri="http://schemas.microsoft.com/sharepoint/v3/contenttype/forms"/>
  </ds:schemaRefs>
</ds:datastoreItem>
</file>

<file path=customXml/itemProps2.xml><?xml version="1.0" encoding="utf-8"?>
<ds:datastoreItem xmlns:ds="http://schemas.openxmlformats.org/officeDocument/2006/customXml" ds:itemID="{ADC43B05-D266-4257-98DE-FF9D8CEDAE7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D76AEDE5-E9AF-4E9F-97C3-19B848D35A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Minimalist light sales pitch</Template>
  <TotalTime>0</TotalTime>
  <Words>620</Words>
  <Application>Microsoft Office PowerPoint</Application>
  <PresentationFormat>Widescreen</PresentationFormat>
  <Paragraphs>68</Paragraphs>
  <Slides>16</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Garamond</vt:lpstr>
      <vt:lpstr>Helvetica Light</vt:lpstr>
      <vt:lpstr>Open Sans</vt:lpstr>
      <vt:lpstr>Times New Roman</vt:lpstr>
      <vt:lpstr>Wingdings 2</vt:lpstr>
      <vt:lpstr>DividendVTI</vt:lpstr>
      <vt:lpstr>Designing  and  Implementing  a  Secure Network  Topology  Using  GNS3</vt:lpstr>
      <vt:lpstr>Overview</vt:lpstr>
      <vt:lpstr>Introduction</vt:lpstr>
      <vt:lpstr>Problem statement</vt:lpstr>
      <vt:lpstr>Hypothesis </vt:lpstr>
      <vt:lpstr>objectives</vt:lpstr>
      <vt:lpstr>Research methodology</vt:lpstr>
      <vt:lpstr>Gantt chart  </vt:lpstr>
      <vt:lpstr>Topology</vt:lpstr>
      <vt:lpstr>How does DOS attack work</vt:lpstr>
      <vt:lpstr>Attack on ubuntu</vt:lpstr>
      <vt:lpstr>Attack on ubuntu </vt:lpstr>
      <vt:lpstr>Attack on Metasploitable-2</vt:lpstr>
      <vt:lpstr>Attack on metasploit 2</vt:lpstr>
      <vt:lpstr>Next steps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2024-07-30T23:35:04Z</dcterms:created>
  <dcterms:modified xsi:type="dcterms:W3CDTF">2024-08-05T14:05:10Z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